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49"/>
  </p:notesMasterIdLst>
  <p:handoutMasterIdLst>
    <p:handoutMasterId r:id="rId50"/>
  </p:handoutMasterIdLst>
  <p:sldIdLst>
    <p:sldId id="260" r:id="rId3"/>
    <p:sldId id="261" r:id="rId4"/>
    <p:sldId id="304" r:id="rId5"/>
    <p:sldId id="305" r:id="rId6"/>
    <p:sldId id="417" r:id="rId7"/>
    <p:sldId id="307" r:id="rId8"/>
    <p:sldId id="308" r:id="rId9"/>
    <p:sldId id="418" r:id="rId10"/>
    <p:sldId id="419" r:id="rId11"/>
    <p:sldId id="311" r:id="rId12"/>
    <p:sldId id="312" r:id="rId13"/>
    <p:sldId id="313" r:id="rId14"/>
    <p:sldId id="403" r:id="rId15"/>
    <p:sldId id="404" r:id="rId16"/>
    <p:sldId id="420" r:id="rId17"/>
    <p:sldId id="421" r:id="rId18"/>
    <p:sldId id="422" r:id="rId19"/>
    <p:sldId id="316" r:id="rId20"/>
    <p:sldId id="317" r:id="rId21"/>
    <p:sldId id="318" r:id="rId22"/>
    <p:sldId id="319" r:id="rId23"/>
    <p:sldId id="320" r:id="rId24"/>
    <p:sldId id="423" r:id="rId25"/>
    <p:sldId id="424" r:id="rId26"/>
    <p:sldId id="425" r:id="rId27"/>
    <p:sldId id="323" r:id="rId28"/>
    <p:sldId id="324" r:id="rId29"/>
    <p:sldId id="325" r:id="rId30"/>
    <p:sldId id="406" r:id="rId31"/>
    <p:sldId id="407" r:id="rId32"/>
    <p:sldId id="426" r:id="rId33"/>
    <p:sldId id="427" r:id="rId34"/>
    <p:sldId id="428" r:id="rId35"/>
    <p:sldId id="429" r:id="rId36"/>
    <p:sldId id="430" r:id="rId37"/>
    <p:sldId id="431" r:id="rId38"/>
    <p:sldId id="432" r:id="rId39"/>
    <p:sldId id="433" r:id="rId40"/>
    <p:sldId id="434" r:id="rId41"/>
    <p:sldId id="435" r:id="rId42"/>
    <p:sldId id="436" r:id="rId43"/>
    <p:sldId id="437" r:id="rId44"/>
    <p:sldId id="438" r:id="rId45"/>
    <p:sldId id="439" r:id="rId46"/>
    <p:sldId id="440" r:id="rId47"/>
    <p:sldId id="44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7350" autoAdjust="0"/>
  </p:normalViewPr>
  <p:slideViewPr>
    <p:cSldViewPr snapToGrid="0" snapToObjects="1">
      <p:cViewPr varScale="1">
        <p:scale>
          <a:sx n="57" d="100"/>
          <a:sy n="57" d="100"/>
        </p:scale>
        <p:origin x="17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5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1 Geometry: Small steps 1-6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with a protractor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Compare and classify geometric shapes based on their properties and sizes and find unknown angles in any triangles, quadrilaterals and regular polygons.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71726"/>
            <a:ext cx="6629400" cy="288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8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4425" y="2462213"/>
            <a:ext cx="6858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657475"/>
            <a:ext cx="68580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03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905124"/>
            <a:ext cx="67437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484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68580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581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6" y="2533649"/>
            <a:ext cx="6600824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53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738438"/>
            <a:ext cx="6343650" cy="314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66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1 Geometry: Small steps 1-6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Calculate angles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Recognise angles where they meet at a point, are on a straight line, or are vertically opposite and find missing angles.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295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angles, reflex, obtuse, acute, measure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114675"/>
            <a:ext cx="7658100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9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4" y="2814638"/>
            <a:ext cx="6657975" cy="284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04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719388"/>
            <a:ext cx="665797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02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angles, reflex, obtuse, acute, measure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50357"/>
            <a:ext cx="7600950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2733675"/>
            <a:ext cx="7372349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343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28938"/>
            <a:ext cx="6629400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352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490788"/>
            <a:ext cx="6657975" cy="305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780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0288"/>
            <a:ext cx="6629400" cy="381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573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1 Geometry: Small steps 1-6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Vertically opposite angles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Recognise angles where they meet at a point, are on a straight line, or are vertically opposite and find missing angles.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649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angles, reflex, obtuse, acute, measure</a:t>
            </a:r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400425"/>
            <a:ext cx="6972299" cy="256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8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714624"/>
            <a:ext cx="65436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986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2871788"/>
            <a:ext cx="6629400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43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47963"/>
            <a:ext cx="6858000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882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4" y="2290763"/>
            <a:ext cx="6315075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52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28900"/>
            <a:ext cx="73437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6872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033588"/>
            <a:ext cx="6115049" cy="382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9162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1 Geometry: Small steps 1-6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Angles in a triangle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Recognise angles where they meet at a point, are on a straight line, or are vertically opposite and find missing angles.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37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angles, reflex, obtuse, acute, measure</a:t>
            </a:r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3186113"/>
            <a:ext cx="7200900" cy="278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9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6" y="2414588"/>
            <a:ext cx="6543674" cy="3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481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1" y="2967038"/>
            <a:ext cx="6715124" cy="257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505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957513"/>
            <a:ext cx="6600825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1638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28913"/>
            <a:ext cx="7315200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843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338388"/>
            <a:ext cx="6800850" cy="337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876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709863"/>
            <a:ext cx="6372225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58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1 Geometry: Small steps 1-6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Angles in a triangle – special cases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Recognise angles where they meet at a point, are on a straight line, or are vertically opposite and find missing angles.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693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57425"/>
            <a:ext cx="6857999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6277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angles, reflex, obtuse, acute, measure</a:t>
            </a:r>
            <a:endParaRPr lang="en-GB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986088"/>
            <a:ext cx="7550150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7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2514600"/>
            <a:ext cx="6515099" cy="320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0434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4" y="2724149"/>
            <a:ext cx="66579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4055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2733674"/>
            <a:ext cx="64008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5565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924174"/>
            <a:ext cx="59436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28129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43125"/>
            <a:ext cx="65436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857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943100"/>
            <a:ext cx="64865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83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6" y="2314575"/>
            <a:ext cx="6543674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17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6" y="2305050"/>
            <a:ext cx="6657974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2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124074"/>
            <a:ext cx="66579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46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1 Geometry: Small steps 1-6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Introduce angles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Recognise angles where they meet at a point, are on a straight line, or are vertically opposite and find missing angles.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60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angles, reflex, obtuse, acute, measure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719388"/>
            <a:ext cx="7543799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4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404</TotalTime>
  <Words>399</Words>
  <Application>Microsoft Office PowerPoint</Application>
  <PresentationFormat>On-screen Show (4:3)</PresentationFormat>
  <Paragraphs>65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Block 1 Geometry: Small steps 1-6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Block 1 Geometry: Small steps 1-6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Block 1 Geometry: Small steps 1-6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Block 1 Geometry: Small steps 1-6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Block 1 Geometry: Small steps 1-6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Block 1 Geometry: Small steps 1-6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59</cp:revision>
  <dcterms:created xsi:type="dcterms:W3CDTF">2017-06-27T15:09:43Z</dcterms:created>
  <dcterms:modified xsi:type="dcterms:W3CDTF">2018-04-16T16:06:05Z</dcterms:modified>
</cp:coreProperties>
</file>