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0" r:id="rId3"/>
    <p:sldId id="261" r:id="rId4"/>
    <p:sldId id="304" r:id="rId5"/>
    <p:sldId id="305" r:id="rId6"/>
    <p:sldId id="307" r:id="rId7"/>
    <p:sldId id="308" r:id="rId8"/>
    <p:sldId id="413" r:id="rId9"/>
    <p:sldId id="310" r:id="rId10"/>
    <p:sldId id="311" r:id="rId11"/>
    <p:sldId id="312" r:id="rId12"/>
    <p:sldId id="313" r:id="rId13"/>
    <p:sldId id="403" r:id="rId14"/>
    <p:sldId id="404" r:id="rId15"/>
    <p:sldId id="414" r:id="rId16"/>
    <p:sldId id="315" r:id="rId17"/>
    <p:sldId id="316" r:id="rId18"/>
    <p:sldId id="317" r:id="rId19"/>
    <p:sldId id="318" r:id="rId20"/>
    <p:sldId id="319" r:id="rId21"/>
    <p:sldId id="320" r:id="rId22"/>
    <p:sldId id="415" r:id="rId23"/>
    <p:sldId id="416" r:id="rId24"/>
    <p:sldId id="323" r:id="rId25"/>
    <p:sldId id="324" r:id="rId26"/>
    <p:sldId id="325" r:id="rId27"/>
    <p:sldId id="406" r:id="rId28"/>
    <p:sldId id="40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>
        <p:scale>
          <a:sx n="33" d="100"/>
          <a:sy n="33" d="100"/>
        </p:scale>
        <p:origin x="-242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6 </a:t>
            </a:r>
            <a:r>
              <a:rPr lang="en-GB" dirty="0" smtClean="0"/>
              <a:t>Block </a:t>
            </a:r>
            <a:r>
              <a:rPr lang="en-GB" dirty="0" smtClean="0"/>
              <a:t>5 Perimeter, Area and Volume: Small steps 1-4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Shapes – same area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Recognise that shapes with the same areas can have different perimeters and vice versa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4425" y="2462213"/>
            <a:ext cx="6858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1" y="3009900"/>
            <a:ext cx="6657974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0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95624"/>
            <a:ext cx="68580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48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38438"/>
            <a:ext cx="6858000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581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86038"/>
            <a:ext cx="6857999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53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6 </a:t>
            </a:r>
            <a:r>
              <a:rPr lang="en-GB" dirty="0" smtClean="0"/>
              <a:t>Block </a:t>
            </a:r>
            <a:r>
              <a:rPr lang="en-GB" dirty="0" smtClean="0"/>
              <a:t>5 Perimeter, Area and Volume: Small steps 1-4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Area of a triangle (1)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Calculate the area of parallelograms and triangles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31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triangle, base, height, formula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429000"/>
            <a:ext cx="6915150" cy="254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3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62263"/>
            <a:ext cx="6858000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04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81300"/>
            <a:ext cx="68580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021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90838"/>
            <a:ext cx="6857999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343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2295525"/>
            <a:ext cx="58864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35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Area, perimeter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3059989"/>
            <a:ext cx="7686675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133600"/>
            <a:ext cx="634365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780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6 </a:t>
            </a:r>
            <a:r>
              <a:rPr lang="en-GB" dirty="0" smtClean="0"/>
              <a:t>Block </a:t>
            </a:r>
            <a:r>
              <a:rPr lang="en-GB" dirty="0" smtClean="0"/>
              <a:t>5 Perimeter, Area and Volume: Small steps 1-4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Area of a triangle (2)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Calculate the area of parallelograms and triangles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6305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triangle, base, height, formula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49" y="3124199"/>
            <a:ext cx="72294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43213"/>
            <a:ext cx="7315200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986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24124"/>
            <a:ext cx="7772399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43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24174"/>
            <a:ext cx="6857999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882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19338"/>
            <a:ext cx="6858000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523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976438"/>
            <a:ext cx="6572250" cy="36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91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4" y="2286000"/>
            <a:ext cx="67722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687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6999"/>
            <a:ext cx="6857999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62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90763"/>
            <a:ext cx="7315199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2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47938"/>
            <a:ext cx="6857999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464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6 </a:t>
            </a:r>
            <a:r>
              <a:rPr lang="en-GB" dirty="0" smtClean="0"/>
              <a:t>Block </a:t>
            </a:r>
            <a:r>
              <a:rPr lang="en-GB" dirty="0" smtClean="0"/>
              <a:t>5 Perimeter, Area and Volume: Small steps 1-4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Area and perimeter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Recognise that shapes with the same areas can have different perimeters and vice versa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47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Area, perimeter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914650"/>
            <a:ext cx="668655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8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1"/>
            <a:ext cx="7315199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8164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362</TotalTime>
  <Words>206</Words>
  <Application>Microsoft Office PowerPoint</Application>
  <PresentationFormat>On-screen Show (4:3)</PresentationFormat>
  <Paragraphs>39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Title slide</vt:lpstr>
      <vt:lpstr>Slides</vt:lpstr>
      <vt:lpstr>Year 6 Block 5 Perimeter, Area and Volume: Small steps 1-4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5 Perimeter, Area and Volume: Small steps 1-4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Block 5 Perimeter, Area and Volume: Small steps 1-4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Block 5 Perimeter, Area and Volume: Small steps 1-4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Tina Baker</cp:lastModifiedBy>
  <cp:revision>54</cp:revision>
  <dcterms:created xsi:type="dcterms:W3CDTF">2017-06-27T15:09:43Z</dcterms:created>
  <dcterms:modified xsi:type="dcterms:W3CDTF">2018-02-09T16:19:39Z</dcterms:modified>
</cp:coreProperties>
</file>