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30"/>
  </p:notesMasterIdLst>
  <p:handoutMasterIdLst>
    <p:handoutMasterId r:id="rId31"/>
  </p:handoutMasterIdLst>
  <p:sldIdLst>
    <p:sldId id="260" r:id="rId3"/>
    <p:sldId id="261" r:id="rId4"/>
    <p:sldId id="304" r:id="rId5"/>
    <p:sldId id="305" r:id="rId6"/>
    <p:sldId id="307" r:id="rId7"/>
    <p:sldId id="308" r:id="rId8"/>
    <p:sldId id="413" r:id="rId9"/>
    <p:sldId id="310" r:id="rId10"/>
    <p:sldId id="311" r:id="rId11"/>
    <p:sldId id="312" r:id="rId12"/>
    <p:sldId id="313" r:id="rId13"/>
    <p:sldId id="403" r:id="rId14"/>
    <p:sldId id="404" r:id="rId15"/>
    <p:sldId id="414" r:id="rId16"/>
    <p:sldId id="315" r:id="rId17"/>
    <p:sldId id="316" r:id="rId18"/>
    <p:sldId id="317" r:id="rId19"/>
    <p:sldId id="318" r:id="rId20"/>
    <p:sldId id="319" r:id="rId21"/>
    <p:sldId id="320" r:id="rId22"/>
    <p:sldId id="415" r:id="rId23"/>
    <p:sldId id="416" r:id="rId24"/>
    <p:sldId id="323" r:id="rId25"/>
    <p:sldId id="324" r:id="rId26"/>
    <p:sldId id="325" r:id="rId27"/>
    <p:sldId id="406" r:id="rId28"/>
    <p:sldId id="40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8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/>
    <p:restoredTop sz="67350" autoAdjust="0"/>
  </p:normalViewPr>
  <p:slideViewPr>
    <p:cSldViewPr snapToGrid="0" snapToObjects="1">
      <p:cViewPr>
        <p:scale>
          <a:sx n="33" d="100"/>
          <a:sy n="33" d="100"/>
        </p:scale>
        <p:origin x="-2424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06537-7A6D-AE48-8835-DADFC7FA5A71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69170-F8B4-754D-AD68-32C90554A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5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DA8E-9E6D-ED4F-B068-49B17AB22E2E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2436-5DD0-124E-81ED-DDD31234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4063999"/>
            <a:ext cx="7886700" cy="211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Sub headings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4" y="0"/>
            <a:ext cx="9178209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0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theme" Target="../theme/theme2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66806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11403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otham" charset="0"/>
          <a:ea typeface="Gotham" charset="0"/>
          <a:cs typeface="Gotham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44000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22806" y="5395912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67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Year </a:t>
            </a:r>
            <a:r>
              <a:rPr lang="en-GB" dirty="0" smtClean="0"/>
              <a:t>6 </a:t>
            </a:r>
            <a:r>
              <a:rPr lang="en-GB" dirty="0" smtClean="0"/>
              <a:t>Block </a:t>
            </a:r>
            <a:r>
              <a:rPr lang="en-GB" dirty="0" smtClean="0"/>
              <a:t>5 Perimeter, Area and Volume: Small steps 1-4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Shapes – same area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 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Recognise that shapes with the same areas can have different perimeters and vice versa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67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4425" y="2462213"/>
            <a:ext cx="6858000" cy="1655762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51" y="3009900"/>
            <a:ext cx="6657974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6503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095624"/>
            <a:ext cx="685800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2484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738438"/>
            <a:ext cx="6858000" cy="220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5581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586038"/>
            <a:ext cx="6857999" cy="267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9953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Year </a:t>
            </a:r>
            <a:r>
              <a:rPr lang="en-GB" dirty="0" smtClean="0"/>
              <a:t>6 </a:t>
            </a:r>
            <a:r>
              <a:rPr lang="en-GB" dirty="0" smtClean="0"/>
              <a:t>Block </a:t>
            </a:r>
            <a:r>
              <a:rPr lang="en-GB" dirty="0" smtClean="0"/>
              <a:t>5 Perimeter, Area and Volume: Small steps 1-4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Area of a triangle (1)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 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Calculate the area of parallelograms and triangles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5316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1056781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2382344"/>
            <a:ext cx="7886700" cy="3587532"/>
          </a:xfrm>
        </p:spPr>
        <p:txBody>
          <a:bodyPr/>
          <a:lstStyle/>
          <a:p>
            <a:pPr algn="l"/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triangle, base, height, formula</a:t>
            </a:r>
            <a:endParaRPr lang="en-GB" sz="2400" dirty="0" smtClean="0">
              <a:solidFill>
                <a:srgbClr val="FF0000"/>
              </a:solidFill>
            </a:endParaRPr>
          </a:p>
          <a:p>
            <a:endParaRPr lang="en-GB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3429000"/>
            <a:ext cx="6915150" cy="2540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634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862263"/>
            <a:ext cx="6858000" cy="239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05040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781300"/>
            <a:ext cx="68580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7021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890838"/>
            <a:ext cx="6857999" cy="25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03439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525" y="2295525"/>
            <a:ext cx="5886450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1352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1056781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2382344"/>
            <a:ext cx="7886700" cy="3587532"/>
          </a:xfrm>
        </p:spPr>
        <p:txBody>
          <a:bodyPr/>
          <a:lstStyle/>
          <a:p>
            <a:pPr algn="l"/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Area, perimeter</a:t>
            </a:r>
            <a:endParaRPr lang="en-GB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3059989"/>
            <a:ext cx="7686675" cy="290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580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2133600"/>
            <a:ext cx="6343650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27808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Year </a:t>
            </a:r>
            <a:r>
              <a:rPr lang="en-GB" dirty="0" smtClean="0"/>
              <a:t>6 </a:t>
            </a:r>
            <a:r>
              <a:rPr lang="en-GB" dirty="0" smtClean="0"/>
              <a:t>Block </a:t>
            </a:r>
            <a:r>
              <a:rPr lang="en-GB" dirty="0" smtClean="0"/>
              <a:t>5 Perimeter, Area and Volume: Small steps 1-4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Area of a triangle (2)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 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Calculate the area of parallelograms and triangles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6305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1056781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2382344"/>
            <a:ext cx="7886700" cy="3587532"/>
          </a:xfrm>
        </p:spPr>
        <p:txBody>
          <a:bodyPr/>
          <a:lstStyle/>
          <a:p>
            <a:pPr algn="l"/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triangle, base, height, formula</a:t>
            </a:r>
            <a:endParaRPr lang="en-GB" sz="2400" dirty="0" smtClean="0">
              <a:solidFill>
                <a:srgbClr val="FF0000"/>
              </a:solidFill>
            </a:endParaRPr>
          </a:p>
          <a:p>
            <a:endParaRPr lang="en-GB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49" y="3124199"/>
            <a:ext cx="7229475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87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843213"/>
            <a:ext cx="7315200" cy="310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49867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524124"/>
            <a:ext cx="7772399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1435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924174"/>
            <a:ext cx="6857999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58825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319338"/>
            <a:ext cx="6858000" cy="293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05235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1976438"/>
            <a:ext cx="6572250" cy="365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2916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4" y="2286000"/>
            <a:ext cx="677227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6872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666999"/>
            <a:ext cx="6857999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7627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90763"/>
            <a:ext cx="7315199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2526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547938"/>
            <a:ext cx="6857999" cy="293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8464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Year </a:t>
            </a:r>
            <a:r>
              <a:rPr lang="en-GB" dirty="0" smtClean="0"/>
              <a:t>6 </a:t>
            </a:r>
            <a:r>
              <a:rPr lang="en-GB" dirty="0" smtClean="0"/>
              <a:t>Block </a:t>
            </a:r>
            <a:r>
              <a:rPr lang="en-GB" dirty="0" smtClean="0"/>
              <a:t>5 Perimeter, Area and Volume: Small steps 1-4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Area and perimeter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 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Recognise that shapes with the same areas can have different perimeters and vice versa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7476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1056781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2382344"/>
            <a:ext cx="7886700" cy="3587532"/>
          </a:xfrm>
        </p:spPr>
        <p:txBody>
          <a:bodyPr/>
          <a:lstStyle/>
          <a:p>
            <a:pPr algn="l"/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Area, perimeter</a:t>
            </a:r>
            <a:endParaRPr lang="en-GB" sz="2400" dirty="0" smtClean="0">
              <a:solidFill>
                <a:srgbClr val="FF0000"/>
              </a:solidFill>
            </a:endParaRPr>
          </a:p>
          <a:p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2914650"/>
            <a:ext cx="6686550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484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86001"/>
            <a:ext cx="7315199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881646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A91D87DC-CC0A-A447-94FA-001A51193FBB}" vid="{CC5ADD21-0F54-224E-99B0-3A90D3AF798C}"/>
    </a:ext>
  </a:extLst>
</a:theme>
</file>

<file path=ppt/theme/theme2.xml><?xml version="1.0" encoding="utf-8"?>
<a:theme xmlns:a="http://schemas.openxmlformats.org/drawingml/2006/main" name="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Xavier presentation</Template>
  <TotalTime>362</TotalTime>
  <Words>206</Words>
  <Application>Microsoft Office PowerPoint</Application>
  <PresentationFormat>On-screen Show (4:3)</PresentationFormat>
  <Paragraphs>39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Title slide</vt:lpstr>
      <vt:lpstr>Slides</vt:lpstr>
      <vt:lpstr>Year 6 Block 5 Perimeter, Area and Volume: Small steps 1-4</vt:lpstr>
      <vt:lpstr>Key vocabulary and questions</vt:lpstr>
      <vt:lpstr>Fluency</vt:lpstr>
      <vt:lpstr>Fluency</vt:lpstr>
      <vt:lpstr>Reasoning and problem solving</vt:lpstr>
      <vt:lpstr>Reasoning and problem solving</vt:lpstr>
      <vt:lpstr>Year 6 Block 5 Perimeter, Area and Volume: Small steps 1-4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Year 6 Block 5 Perimeter, Area and Volume: Small steps 1-4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Year 6 Block 5 Perimeter, Area and Volume: Small steps 1-4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Torlop</dc:creator>
  <cp:lastModifiedBy>Tina Baker</cp:lastModifiedBy>
  <cp:revision>54</cp:revision>
  <dcterms:created xsi:type="dcterms:W3CDTF">2017-06-27T15:09:43Z</dcterms:created>
  <dcterms:modified xsi:type="dcterms:W3CDTF">2018-02-09T16:19:39Z</dcterms:modified>
</cp:coreProperties>
</file>