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2"/>
  </p:notesMasterIdLst>
  <p:handoutMasterIdLst>
    <p:handoutMasterId r:id="rId33"/>
  </p:handoutMasterIdLst>
  <p:sldIdLst>
    <p:sldId id="260" r:id="rId3"/>
    <p:sldId id="261" r:id="rId4"/>
    <p:sldId id="304" r:id="rId5"/>
    <p:sldId id="305" r:id="rId6"/>
    <p:sldId id="306" r:id="rId7"/>
    <p:sldId id="307" r:id="rId8"/>
    <p:sldId id="308" r:id="rId9"/>
    <p:sldId id="309" r:id="rId10"/>
    <p:sldId id="272" r:id="rId11"/>
    <p:sldId id="300" r:id="rId12"/>
    <p:sldId id="310" r:id="rId13"/>
    <p:sldId id="311" r:id="rId14"/>
    <p:sldId id="312" r:id="rId15"/>
    <p:sldId id="313" r:id="rId16"/>
    <p:sldId id="314" r:id="rId17"/>
    <p:sldId id="279" r:id="rId18"/>
    <p:sldId id="302" r:id="rId19"/>
    <p:sldId id="315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>
        <p:scale>
          <a:sx n="33" d="100"/>
          <a:sy n="33" d="100"/>
        </p:scale>
        <p:origin x="-242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4 </a:t>
            </a:r>
            <a:r>
              <a:rPr lang="en-GB" dirty="0" smtClean="0"/>
              <a:t>Autumn </a:t>
            </a:r>
            <a:r>
              <a:rPr lang="en-GB" dirty="0" smtClean="0"/>
              <a:t>Block 3: Measurement, Length &amp; Perimeter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Kilometres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Convert between different units of measure (for example, kilometre to metre)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8000" y="2382344"/>
            <a:ext cx="62554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Centimetres       metres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Perimeter            calculate</a:t>
            </a:r>
          </a:p>
          <a:p>
            <a:r>
              <a:rPr lang="en-GB" sz="2800" dirty="0" smtClean="0">
                <a:solidFill>
                  <a:srgbClr val="FF0000"/>
                </a:solidFill>
              </a:rPr>
              <a:t>Measure    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6" y="3767340"/>
            <a:ext cx="6629400" cy="240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1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2134778"/>
            <a:ext cx="6281739" cy="340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168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06725"/>
            <a:ext cx="6737195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87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2605088"/>
            <a:ext cx="6372225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18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6" y="1976440"/>
            <a:ext cx="508635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006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2005015"/>
            <a:ext cx="5029199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8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4 Autumn Block 3: Measurement, Length &amp; Perimeter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Perimeter of a rectangle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and calculate the perimeter of a rectilinear figure (including squares) in centimetres and metres.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4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2382344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Perimeter, Calculate, Value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171825"/>
            <a:ext cx="7329487" cy="269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6" y="2595563"/>
            <a:ext cx="6600824" cy="26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6675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6" y="2771774"/>
            <a:ext cx="6143624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69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km, m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50" y="3000375"/>
            <a:ext cx="7748212" cy="268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14610"/>
            <a:ext cx="6858000" cy="287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955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4" y="1976440"/>
            <a:ext cx="522922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472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862142"/>
            <a:ext cx="4972049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277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Year 4 Autumn Block 3: Measurement, Length &amp; Perimeter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Perimeter of rectilinear shapes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and calculate the perimeter of a rectilinear figure (including squares) in centimetres and metres.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97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2382344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Perimeter, Calculate, Value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32" y="3400426"/>
            <a:ext cx="6954118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4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443163"/>
            <a:ext cx="6964015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9923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725" y="2438400"/>
            <a:ext cx="711627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997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43" y="3105149"/>
            <a:ext cx="7538757" cy="180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632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4" y="1976440"/>
            <a:ext cx="4886325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427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76440"/>
            <a:ext cx="494347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24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6" y="2260603"/>
            <a:ext cx="6820046" cy="2997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304" y="2386012"/>
            <a:ext cx="6351214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3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304" y="2386012"/>
            <a:ext cx="6351214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7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161" y="2143125"/>
            <a:ext cx="6097168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4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976441"/>
            <a:ext cx="5057775" cy="416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1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1" y="1976440"/>
            <a:ext cx="4714874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1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02005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Year 4 Autumn Block 3: Measurement, Length &amp; Perimeter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Perimeter on a grid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Measure and calculate the perimeter of a rectilinear figure (including squares) in centimetres and metres.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2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222</TotalTime>
  <Words>215</Words>
  <Application>Microsoft Office PowerPoint</Application>
  <PresentationFormat>On-screen Show (4:3)</PresentationFormat>
  <Paragraphs>43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Title slide</vt:lpstr>
      <vt:lpstr>Slides</vt:lpstr>
      <vt:lpstr>Year 4 Autumn Block 3: Measurement, Length &amp; Perimeter</vt:lpstr>
      <vt:lpstr>Key vocabulary and questions</vt:lpstr>
      <vt:lpstr>Fluency</vt:lpstr>
      <vt:lpstr>Fluency</vt:lpstr>
      <vt:lpstr>Fluency</vt:lpstr>
      <vt:lpstr>Fluency</vt:lpstr>
      <vt:lpstr>Reasoning and Problem Solving</vt:lpstr>
      <vt:lpstr>Reasoning and Problem Solving</vt:lpstr>
      <vt:lpstr>Year 4 Autumn Block 3: Measurement, Length &amp; Perimeter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Autumn Block 3: Measurement, Length &amp; Perimeter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Autumn Block 3: Measurement, Length &amp; Perimeter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Tina Baker</cp:lastModifiedBy>
  <cp:revision>32</cp:revision>
  <dcterms:created xsi:type="dcterms:W3CDTF">2017-06-27T15:09:43Z</dcterms:created>
  <dcterms:modified xsi:type="dcterms:W3CDTF">2017-10-31T09:42:02Z</dcterms:modified>
</cp:coreProperties>
</file>