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308" r:id="rId3"/>
    <p:sldId id="313" r:id="rId4"/>
    <p:sldId id="310" r:id="rId5"/>
    <p:sldId id="311" r:id="rId6"/>
    <p:sldId id="315" r:id="rId7"/>
    <p:sldId id="314" r:id="rId8"/>
    <p:sldId id="316" r:id="rId9"/>
    <p:sldId id="324" r:id="rId10"/>
    <p:sldId id="307" r:id="rId11"/>
    <p:sldId id="312" r:id="rId12"/>
    <p:sldId id="318" r:id="rId13"/>
    <p:sldId id="319" r:id="rId14"/>
    <p:sldId id="320" r:id="rId15"/>
    <p:sldId id="344" r:id="rId16"/>
    <p:sldId id="328" r:id="rId17"/>
    <p:sldId id="317" r:id="rId18"/>
    <p:sldId id="326" r:id="rId19"/>
    <p:sldId id="325" r:id="rId20"/>
    <p:sldId id="340" r:id="rId21"/>
    <p:sldId id="321" r:id="rId22"/>
    <p:sldId id="322" r:id="rId23"/>
    <p:sldId id="323" r:id="rId24"/>
    <p:sldId id="330" r:id="rId25"/>
    <p:sldId id="331" r:id="rId26"/>
    <p:sldId id="332" r:id="rId27"/>
    <p:sldId id="333" r:id="rId28"/>
    <p:sldId id="334" r:id="rId29"/>
    <p:sldId id="335" r:id="rId30"/>
    <p:sldId id="338" r:id="rId31"/>
    <p:sldId id="327" r:id="rId32"/>
    <p:sldId id="343" r:id="rId33"/>
    <p:sldId id="342" r:id="rId34"/>
    <p:sldId id="337" r:id="rId35"/>
    <p:sldId id="34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9460" autoAdjust="0"/>
  </p:normalViewPr>
  <p:slideViewPr>
    <p:cSldViewPr snapToGrid="0" snapToObjects="1"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Week 3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112963"/>
          </a:xfrm>
        </p:spPr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 two and three digits by one digit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multiply two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digit and three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digit numbers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a one digit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using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formal written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layout.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9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50000" r="63498" b="15299"/>
          <a:stretch/>
        </p:blipFill>
        <p:spPr bwMode="auto">
          <a:xfrm>
            <a:off x="1871325" y="1806251"/>
            <a:ext cx="5761927" cy="41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1" t="21558" r="20701" b="28731"/>
          <a:stretch/>
        </p:blipFill>
        <p:spPr bwMode="auto">
          <a:xfrm>
            <a:off x="2580613" y="1744738"/>
            <a:ext cx="4204501" cy="43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3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7"/>
            <a:ext cx="8128000" cy="8630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22202" r="64441" b="27985"/>
          <a:stretch/>
        </p:blipFill>
        <p:spPr bwMode="auto">
          <a:xfrm>
            <a:off x="2264342" y="1676472"/>
            <a:ext cx="4231051" cy="464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6" t="21739" r="21121" b="28079"/>
          <a:stretch/>
        </p:blipFill>
        <p:spPr bwMode="auto">
          <a:xfrm>
            <a:off x="339739" y="2007476"/>
            <a:ext cx="4108740" cy="438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 t="71785" r="24800" b="9918"/>
          <a:stretch/>
        </p:blipFill>
        <p:spPr bwMode="auto">
          <a:xfrm>
            <a:off x="4864203" y="2414664"/>
            <a:ext cx="4279797" cy="193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Week 3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112963"/>
          </a:xfrm>
        </p:spPr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Divide two and three digits by one digit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use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place value, known and derived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facts to multiply and divide mentally,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Including dividing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59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88450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8105" y="2132117"/>
            <a:ext cx="458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Divide, share, partition, divisor, patterns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552848"/>
            <a:ext cx="8733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can we partition 84? What are we sharing it by? What is the divisor?</a:t>
            </a:r>
          </a:p>
          <a:p>
            <a:r>
              <a:rPr lang="en-GB" dirty="0"/>
              <a:t>If I cannot share the tens equally, what do I need to do? How many ones will I have after exchanging the tens?</a:t>
            </a:r>
          </a:p>
          <a:p>
            <a:r>
              <a:rPr lang="en-GB" dirty="0"/>
              <a:t>If we solve 96 ÷ 8 = , 96 ÷ 4 = , 96 ÷ 6, what’s the same, what’s different? Can we notice a pattern? Which one is the odd one out? Why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is the same and what’s different when we are dividing 3 digit number by a one digit number and a two digit number by a one digit number?</a:t>
            </a:r>
          </a:p>
          <a:p>
            <a:r>
              <a:rPr lang="en-GB" dirty="0"/>
              <a:t>How does our written calculation show what we are doing?</a:t>
            </a:r>
          </a:p>
          <a:p>
            <a:r>
              <a:rPr lang="en-GB" dirty="0"/>
              <a:t>If I cannot make a group in a column, what should I do?</a:t>
            </a:r>
          </a:p>
          <a:p>
            <a:r>
              <a:rPr lang="en-GB" dirty="0"/>
              <a:t>How can we partition a number to help us divide?</a:t>
            </a:r>
          </a:p>
          <a:p>
            <a:r>
              <a:rPr lang="en-GB" dirty="0"/>
              <a:t>If we do the same calculation with place value counters, is it the same?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931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3" t="20710" r="6435" b="41791"/>
          <a:stretch/>
        </p:blipFill>
        <p:spPr bwMode="auto">
          <a:xfrm>
            <a:off x="508000" y="1897037"/>
            <a:ext cx="7589078" cy="423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8" t="58023" r="6645" b="6249"/>
          <a:stretch/>
        </p:blipFill>
        <p:spPr bwMode="auto">
          <a:xfrm>
            <a:off x="341194" y="1774209"/>
            <a:ext cx="7972210" cy="42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7"/>
            <a:ext cx="8128000" cy="48468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17724" r="6331" b="10075"/>
          <a:stretch/>
        </p:blipFill>
        <p:spPr bwMode="auto">
          <a:xfrm>
            <a:off x="552173" y="1265483"/>
            <a:ext cx="8083827" cy="507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31716" r="5807" b="8955"/>
          <a:stretch/>
        </p:blipFill>
        <p:spPr bwMode="auto">
          <a:xfrm>
            <a:off x="508000" y="1842445"/>
            <a:ext cx="8417636" cy="38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88450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98783" y="2582399"/>
            <a:ext cx="87199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Which digit should we start with; the ones or the tens? Does it matter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Which calculations need an exchange? How can you tell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Where do we write the number that we are exchanging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Why is it important to set out using columns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happens when there is a 0 in the ones column, tens column or hundreds column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Explain the value of each digit in your calculation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What do we do if there are ten counters in a column?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617" y="2182289"/>
            <a:ext cx="792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Place Value, formal method, calculation, exchange.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21558" r="63392" b="55784"/>
          <a:stretch/>
        </p:blipFill>
        <p:spPr bwMode="auto">
          <a:xfrm>
            <a:off x="1031099" y="2086579"/>
            <a:ext cx="6976139" cy="33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55616" r="64127" b="14739"/>
          <a:stretch/>
        </p:blipFill>
        <p:spPr bwMode="auto">
          <a:xfrm>
            <a:off x="1566041" y="1985311"/>
            <a:ext cx="6305750" cy="405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550949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7" t="21196" r="20806" b="7836"/>
          <a:stretch/>
        </p:blipFill>
        <p:spPr bwMode="auto">
          <a:xfrm>
            <a:off x="2708191" y="1311965"/>
            <a:ext cx="3507476" cy="51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10403" r="9057" b="14366"/>
          <a:stretch/>
        </p:blipFill>
        <p:spPr bwMode="auto">
          <a:xfrm>
            <a:off x="1742562" y="1712503"/>
            <a:ext cx="5612396" cy="341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7" t="65987" r="16388" b="21875"/>
          <a:stretch/>
        </p:blipFill>
        <p:spPr bwMode="auto">
          <a:xfrm>
            <a:off x="1643269" y="5185615"/>
            <a:ext cx="5618921" cy="88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142" r="2554" b="9515"/>
          <a:stretch/>
        </p:blipFill>
        <p:spPr bwMode="auto">
          <a:xfrm>
            <a:off x="159365" y="2086578"/>
            <a:ext cx="8796871" cy="326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7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6604" r="68742" b="59888"/>
          <a:stretch/>
        </p:blipFill>
        <p:spPr bwMode="auto">
          <a:xfrm>
            <a:off x="791570" y="2086579"/>
            <a:ext cx="7438030" cy="390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5896" r="65910" b="6250"/>
          <a:stretch/>
        </p:blipFill>
        <p:spPr bwMode="auto">
          <a:xfrm>
            <a:off x="2414861" y="1764912"/>
            <a:ext cx="4529277" cy="430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1" t="16978" r="18604" b="26268"/>
          <a:stretch/>
        </p:blipFill>
        <p:spPr bwMode="auto">
          <a:xfrm>
            <a:off x="2213310" y="1655334"/>
            <a:ext cx="4492290" cy="496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1455" r="63917" b="41848"/>
          <a:stretch/>
        </p:blipFill>
        <p:spPr bwMode="auto">
          <a:xfrm>
            <a:off x="1904555" y="1914048"/>
            <a:ext cx="5397394" cy="419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46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1" t="21376" r="20701" b="23321"/>
          <a:stretch/>
        </p:blipFill>
        <p:spPr bwMode="auto">
          <a:xfrm>
            <a:off x="2453234" y="1149460"/>
            <a:ext cx="4237532" cy="50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3" t="21455" r="13148" b="54664"/>
          <a:stretch/>
        </p:blipFill>
        <p:spPr bwMode="auto">
          <a:xfrm>
            <a:off x="709617" y="1869742"/>
            <a:ext cx="7926383" cy="340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Spring Week 3 Maths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017" y="3621089"/>
            <a:ext cx="8852453" cy="2112963"/>
          </a:xfrm>
        </p:spPr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Correspondence Problems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Solve problems involving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multiplying and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adding, including using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distributive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law to multiply two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digit numbers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by one digit, integer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scaling problems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harder correspondence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problems such as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 objects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are connected to m objects.</a:t>
            </a:r>
          </a:p>
        </p:txBody>
      </p:sp>
    </p:spTree>
    <p:extLst>
      <p:ext uri="{BB962C8B-B14F-4D97-AF65-F5344CB8AC3E}">
        <p14:creationId xmlns:p14="http://schemas.microsoft.com/office/powerpoint/2010/main" val="743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88450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8105" y="2132117"/>
            <a:ext cx="458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Solution, method, possibility, patterns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104" y="2664749"/>
            <a:ext cx="82538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can we represent this using multiplication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What could you do to help you? Could you draw the shapes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Can we represent this in a number sentence? Is there more than one possibility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How many different solutions can you find?</a:t>
            </a:r>
          </a:p>
        </p:txBody>
      </p:sp>
    </p:spTree>
    <p:extLst>
      <p:ext uri="{BB962C8B-B14F-4D97-AF65-F5344CB8AC3E}">
        <p14:creationId xmlns:p14="http://schemas.microsoft.com/office/powerpoint/2010/main" val="21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67021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8" t="20523" r="5911" b="13993"/>
          <a:stretch/>
        </p:blipFill>
        <p:spPr bwMode="auto">
          <a:xfrm>
            <a:off x="1885961" y="1385940"/>
            <a:ext cx="5049672" cy="47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26087" r="63288" b="50000"/>
          <a:stretch/>
        </p:blipFill>
        <p:spPr bwMode="auto">
          <a:xfrm>
            <a:off x="1282889" y="1908313"/>
            <a:ext cx="7010165" cy="35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6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1" t="26631" r="21120" b="30410"/>
          <a:stretch/>
        </p:blipFill>
        <p:spPr bwMode="auto">
          <a:xfrm>
            <a:off x="2242979" y="1797944"/>
            <a:ext cx="4966203" cy="459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3" t="44776" r="8429" b="32090"/>
          <a:stretch/>
        </p:blipFill>
        <p:spPr bwMode="auto">
          <a:xfrm>
            <a:off x="286603" y="2265527"/>
            <a:ext cx="8144304" cy="296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3" t="67210" r="15352" b="15299"/>
          <a:stretch/>
        </p:blipFill>
        <p:spPr bwMode="auto">
          <a:xfrm>
            <a:off x="764274" y="2170146"/>
            <a:ext cx="7918645" cy="26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2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8" t="22574" r="13600" b="56717"/>
          <a:stretch/>
        </p:blipFill>
        <p:spPr bwMode="auto">
          <a:xfrm>
            <a:off x="348973" y="2097852"/>
            <a:ext cx="7817565" cy="292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3" t="42537" r="5701" b="19590"/>
          <a:stretch/>
        </p:blipFill>
        <p:spPr bwMode="auto">
          <a:xfrm>
            <a:off x="508000" y="1856096"/>
            <a:ext cx="7642087" cy="418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9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Fluency</a:t>
            </a:r>
            <a:endParaRPr lang="en-GB" sz="3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9" t="79851" r="6435" b="6250"/>
          <a:stretch/>
        </p:blipFill>
        <p:spPr bwMode="auto">
          <a:xfrm>
            <a:off x="259764" y="2057158"/>
            <a:ext cx="8376236" cy="17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1196" r="63498" b="53918"/>
          <a:stretch/>
        </p:blipFill>
        <p:spPr bwMode="auto">
          <a:xfrm>
            <a:off x="1021687" y="2071264"/>
            <a:ext cx="6787500" cy="352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0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288</TotalTime>
  <Words>571</Words>
  <Application>Microsoft Office PowerPoint</Application>
  <PresentationFormat>On-screen Show (4:3)</PresentationFormat>
  <Paragraphs>102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Spring Week 3 Maths</vt:lpstr>
      <vt:lpstr>Key vocabulary and questions</vt:lpstr>
      <vt:lpstr>Fluency</vt:lpstr>
      <vt:lpstr>Fluency</vt:lpstr>
      <vt:lpstr>Fluency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Year 4 Spring Week 3 Maths</vt:lpstr>
      <vt:lpstr>Key vocabulary and questions</vt:lpstr>
      <vt:lpstr>Fluency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Reasoning and problem solving</vt:lpstr>
      <vt:lpstr>Year 4 Spring Week 3 Maths</vt:lpstr>
      <vt:lpstr>Key vocabulary and questions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72</cp:revision>
  <dcterms:created xsi:type="dcterms:W3CDTF">2017-06-27T15:09:43Z</dcterms:created>
  <dcterms:modified xsi:type="dcterms:W3CDTF">2017-12-18T14:43:43Z</dcterms:modified>
</cp:coreProperties>
</file>