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33"/>
  </p:notesMasterIdLst>
  <p:handoutMasterIdLst>
    <p:handoutMasterId r:id="rId34"/>
  </p:handoutMasterIdLst>
  <p:sldIdLst>
    <p:sldId id="260" r:id="rId3"/>
    <p:sldId id="261" r:id="rId4"/>
    <p:sldId id="267" r:id="rId5"/>
    <p:sldId id="268" r:id="rId6"/>
    <p:sldId id="345" r:id="rId7"/>
    <p:sldId id="270" r:id="rId8"/>
    <p:sldId id="271" r:id="rId9"/>
    <p:sldId id="272" r:id="rId10"/>
    <p:sldId id="300" r:id="rId11"/>
    <p:sldId id="276" r:id="rId12"/>
    <p:sldId id="275" r:id="rId13"/>
    <p:sldId id="346" r:id="rId14"/>
    <p:sldId id="277" r:id="rId15"/>
    <p:sldId id="347" r:id="rId16"/>
    <p:sldId id="348" r:id="rId17"/>
    <p:sldId id="279" r:id="rId18"/>
    <p:sldId id="302" r:id="rId19"/>
    <p:sldId id="284" r:id="rId20"/>
    <p:sldId id="280" r:id="rId21"/>
    <p:sldId id="349" r:id="rId22"/>
    <p:sldId id="282" r:id="rId23"/>
    <p:sldId id="283" r:id="rId24"/>
    <p:sldId id="304" r:id="rId25"/>
    <p:sldId id="285" r:id="rId26"/>
    <p:sldId id="301" r:id="rId27"/>
    <p:sldId id="286" r:id="rId28"/>
    <p:sldId id="305" r:id="rId29"/>
    <p:sldId id="306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/>
    <p:restoredTop sz="99460" autoAdjust="0"/>
  </p:normalViewPr>
  <p:slideViewPr>
    <p:cSldViewPr snapToGrid="0" snapToObjects="1">
      <p:cViewPr varScale="1">
        <p:scale>
          <a:sx n="72" d="100"/>
          <a:sy n="72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Children sorted into boys and girls.  </a:t>
            </a:r>
          </a:p>
          <a:p>
            <a:r>
              <a:rPr lang="en-GB" dirty="0" smtClean="0"/>
              <a:t>Children</a:t>
            </a:r>
            <a:r>
              <a:rPr lang="en-GB" baseline="0" dirty="0" smtClean="0"/>
              <a:t> sorted into wearing white, wearing red.</a:t>
            </a:r>
          </a:p>
          <a:p>
            <a:r>
              <a:rPr lang="en-GB" baseline="0" dirty="0" smtClean="0"/>
              <a:t>Children sorted into white shoes, non-white shoes.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54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8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97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97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97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75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97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97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5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4 Spring </a:t>
            </a:r>
            <a:r>
              <a:rPr lang="en-GB" dirty="0" smtClean="0"/>
              <a:t>Week </a:t>
            </a:r>
            <a:r>
              <a:rPr lang="en-GB" dirty="0"/>
              <a:t>4</a:t>
            </a:r>
            <a:r>
              <a:rPr lang="en-GB" dirty="0" smtClean="0"/>
              <a:t> </a:t>
            </a:r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8539" y="4063999"/>
            <a:ext cx="8766313" cy="2257288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What is area?</a:t>
            </a:r>
          </a:p>
          <a:p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find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the area of rectilinear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shapes by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counting squares. 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4" t="37314" r="17240" b="41604"/>
          <a:stretch/>
        </p:blipFill>
        <p:spPr bwMode="auto">
          <a:xfrm>
            <a:off x="508000" y="2011516"/>
            <a:ext cx="8366712" cy="351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3" t="57275" r="16401" b="18841"/>
          <a:stretch/>
        </p:blipFill>
        <p:spPr bwMode="auto">
          <a:xfrm>
            <a:off x="168520" y="1978926"/>
            <a:ext cx="8306412" cy="383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9" t="80970" r="16820" b="6250"/>
          <a:stretch/>
        </p:blipFill>
        <p:spPr bwMode="auto">
          <a:xfrm>
            <a:off x="337831" y="1937981"/>
            <a:ext cx="8762982" cy="222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4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6" t="37319" r="60455" b="29665"/>
          <a:stretch/>
        </p:blipFill>
        <p:spPr bwMode="auto">
          <a:xfrm>
            <a:off x="1925981" y="1870139"/>
            <a:ext cx="4925391" cy="444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0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1" t="71196" r="60350" b="9328"/>
          <a:stretch/>
        </p:blipFill>
        <p:spPr bwMode="auto">
          <a:xfrm>
            <a:off x="1105467" y="2086579"/>
            <a:ext cx="6875779" cy="362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6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72322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8" t="37127" r="27203" b="22761"/>
          <a:stretch/>
        </p:blipFill>
        <p:spPr bwMode="auto">
          <a:xfrm>
            <a:off x="2435038" y="1377434"/>
            <a:ext cx="4694632" cy="504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45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/>
              <a:t>4</a:t>
            </a:r>
            <a:r>
              <a:rPr lang="en-GB" dirty="0" smtClean="0"/>
              <a:t> Spring </a:t>
            </a:r>
            <a:r>
              <a:rPr lang="en-GB" dirty="0" smtClean="0"/>
              <a:t>Week </a:t>
            </a:r>
            <a:r>
              <a:rPr lang="en-GB" dirty="0" smtClean="0"/>
              <a:t>4 </a:t>
            </a:r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9270" y="3621089"/>
            <a:ext cx="8905460" cy="2555873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Making Shapes</a:t>
            </a:r>
          </a:p>
          <a:p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find the area of rectilinear shapes by counting squares.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73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28650" y="2382344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783" y="2382344"/>
            <a:ext cx="862716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Rectilinear shapes, area, calculate, difference.</a:t>
            </a:r>
          </a:p>
          <a:p>
            <a:endParaRPr lang="en-GB" sz="2800" dirty="0" smtClean="0"/>
          </a:p>
          <a:p>
            <a:r>
              <a:rPr lang="en-GB" sz="2800" dirty="0"/>
              <a:t>Could you overlap the squares when counting area? Explain your answer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/>
              <a:t>How many different rectilinear shapes can you make with 8 squares? Will the area always be the same? Why?</a:t>
            </a:r>
          </a:p>
        </p:txBody>
      </p:sp>
    </p:spTree>
    <p:extLst>
      <p:ext uri="{BB962C8B-B14F-4D97-AF65-F5344CB8AC3E}">
        <p14:creationId xmlns:p14="http://schemas.microsoft.com/office/powerpoint/2010/main" val="214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37314" r="15876" b="54528"/>
          <a:stretch/>
        </p:blipFill>
        <p:spPr bwMode="auto">
          <a:xfrm>
            <a:off x="371061" y="2132808"/>
            <a:ext cx="8636000" cy="133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8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4" t="44590" r="15771" b="30435"/>
          <a:stretch/>
        </p:blipFill>
        <p:spPr bwMode="auto">
          <a:xfrm>
            <a:off x="232012" y="1937981"/>
            <a:ext cx="8607188" cy="407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7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8319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06017" y="2382344"/>
            <a:ext cx="88789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Area, length, width, calculate, surface area.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 smtClean="0"/>
              <a:t>How </a:t>
            </a:r>
            <a:r>
              <a:rPr lang="en-GB" sz="2000" dirty="0"/>
              <a:t>many post it notes cover your piece of paper</a:t>
            </a:r>
            <a:r>
              <a:rPr lang="en-GB" sz="2000" dirty="0" smtClean="0"/>
              <a:t>?</a:t>
            </a:r>
          </a:p>
          <a:p>
            <a:endParaRPr lang="en-GB" sz="2000" dirty="0"/>
          </a:p>
          <a:p>
            <a:r>
              <a:rPr lang="en-GB" sz="2000" dirty="0"/>
              <a:t>Using the post it notes what would have a smaller area or larger area than your piece of paper</a:t>
            </a:r>
            <a:r>
              <a:rPr lang="en-GB" sz="2000" dirty="0" smtClean="0"/>
              <a:t>?</a:t>
            </a:r>
          </a:p>
          <a:p>
            <a:endParaRPr lang="en-GB" sz="2000" dirty="0"/>
          </a:p>
          <a:p>
            <a:r>
              <a:rPr lang="en-GB" sz="2000" dirty="0"/>
              <a:t>Which square is larger/smaller? Which squares will cover a larger/smaller area</a:t>
            </a:r>
            <a:r>
              <a:rPr lang="en-GB" sz="2000" dirty="0" smtClean="0"/>
              <a:t>?</a:t>
            </a:r>
          </a:p>
          <a:p>
            <a:endParaRPr lang="en-GB" sz="2000" dirty="0"/>
          </a:p>
          <a:p>
            <a:r>
              <a:rPr lang="en-GB" sz="2000" dirty="0"/>
              <a:t>If I wanted to find the surface area of…what size square would I use? Why can we not use other shapes to find the area?</a:t>
            </a:r>
            <a:endParaRPr lang="en-GB" sz="2000" dirty="0" smtClean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7058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69022" r="16400" b="6250"/>
          <a:stretch/>
        </p:blipFill>
        <p:spPr bwMode="auto">
          <a:xfrm>
            <a:off x="508000" y="1701222"/>
            <a:ext cx="8390340" cy="400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7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6" t="37873" r="62762" b="30411"/>
          <a:stretch/>
        </p:blipFill>
        <p:spPr bwMode="auto">
          <a:xfrm>
            <a:off x="2425146" y="1742022"/>
            <a:ext cx="4426227" cy="437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4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1" t="70709" r="60455" b="7649"/>
          <a:stretch/>
        </p:blipFill>
        <p:spPr bwMode="auto">
          <a:xfrm>
            <a:off x="1337481" y="2086579"/>
            <a:ext cx="6640328" cy="387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4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</a:t>
            </a:r>
            <a:r>
              <a:rPr lang="en-GB" sz="3600" dirty="0" smtClean="0"/>
              <a:t>problem solving</a:t>
            </a:r>
            <a:endParaRPr lang="en-GB" sz="36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1" t="37127" r="28464" b="22574"/>
          <a:stretch/>
        </p:blipFill>
        <p:spPr bwMode="auto">
          <a:xfrm>
            <a:off x="2736474" y="1746913"/>
            <a:ext cx="4181161" cy="49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49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/>
              <a:t>4</a:t>
            </a:r>
            <a:r>
              <a:rPr lang="en-GB" dirty="0" smtClean="0"/>
              <a:t> Spring Week 4 Maths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300" y="3485323"/>
            <a:ext cx="8020050" cy="2691640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Comparing Area</a:t>
            </a:r>
          </a:p>
          <a:p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find the area of rectilinear shapes by counting squares.</a:t>
            </a:r>
          </a:p>
        </p:txBody>
      </p:sp>
    </p:spTree>
    <p:extLst>
      <p:ext uri="{BB962C8B-B14F-4D97-AF65-F5344CB8AC3E}">
        <p14:creationId xmlns:p14="http://schemas.microsoft.com/office/powerpoint/2010/main" val="21711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32521" y="2411588"/>
            <a:ext cx="88789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Rectilinear shapes, area, order, compare.</a:t>
            </a:r>
          </a:p>
          <a:p>
            <a:endParaRPr lang="en-GB" sz="2000" dirty="0" smtClean="0"/>
          </a:p>
          <a:p>
            <a:r>
              <a:rPr lang="en-GB" sz="2000" dirty="0" smtClean="0"/>
              <a:t>What </a:t>
            </a:r>
            <a:r>
              <a:rPr lang="en-GB" sz="2000" dirty="0"/>
              <a:t>is the area of the two rectilinear shapes? Which shape has a larger/smaller area</a:t>
            </a:r>
            <a:r>
              <a:rPr lang="en-GB" sz="2000" dirty="0" smtClean="0"/>
              <a:t>?</a:t>
            </a:r>
          </a:p>
          <a:p>
            <a:endParaRPr lang="en-GB" sz="2000" dirty="0"/>
          </a:p>
          <a:p>
            <a:r>
              <a:rPr lang="en-GB" sz="2000" dirty="0"/>
              <a:t>How much larger/smaller is the area of the shape</a:t>
            </a:r>
            <a:r>
              <a:rPr lang="en-GB" sz="2000" dirty="0" smtClean="0"/>
              <a:t>?</a:t>
            </a:r>
          </a:p>
          <a:p>
            <a:endParaRPr lang="en-GB" sz="2000" dirty="0"/>
          </a:p>
          <a:p>
            <a:r>
              <a:rPr lang="en-GB" sz="2000" dirty="0"/>
              <a:t>How can we order the shapes</a:t>
            </a:r>
            <a:r>
              <a:rPr lang="en-GB" sz="2000" dirty="0" smtClean="0"/>
              <a:t>?</a:t>
            </a:r>
          </a:p>
          <a:p>
            <a:endParaRPr lang="en-GB" sz="2000" dirty="0"/>
          </a:p>
          <a:p>
            <a:r>
              <a:rPr lang="en-GB" sz="2000" dirty="0"/>
              <a:t>Can we draw a shape that would have the same area as </a:t>
            </a:r>
            <a:r>
              <a:rPr lang="en-GB" sz="2000" dirty="0" smtClean="0"/>
              <a:t>____?</a:t>
            </a:r>
          </a:p>
          <a:p>
            <a:endParaRPr lang="en-GB" sz="2000" dirty="0"/>
          </a:p>
          <a:p>
            <a:r>
              <a:rPr lang="en-GB" sz="2000" dirty="0"/>
              <a:t>Can we draw a shape that would have a larger/smaller area as ____?</a:t>
            </a:r>
          </a:p>
        </p:txBody>
      </p:sp>
    </p:spTree>
    <p:extLst>
      <p:ext uri="{BB962C8B-B14F-4D97-AF65-F5344CB8AC3E}">
        <p14:creationId xmlns:p14="http://schemas.microsoft.com/office/powerpoint/2010/main" val="36661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3" t="36940" r="16401" b="39739"/>
          <a:stretch/>
        </p:blipFill>
        <p:spPr bwMode="auto">
          <a:xfrm>
            <a:off x="627796" y="1501254"/>
            <a:ext cx="8214381" cy="37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6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4" t="59602" r="15771" b="23694"/>
          <a:stretch/>
        </p:blipFill>
        <p:spPr bwMode="auto">
          <a:xfrm>
            <a:off x="191532" y="1739594"/>
            <a:ext cx="8952468" cy="283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8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9" t="75747" r="16925" b="9328"/>
          <a:stretch/>
        </p:blipFill>
        <p:spPr bwMode="auto">
          <a:xfrm>
            <a:off x="409433" y="1828799"/>
            <a:ext cx="8574323" cy="253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6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79911"/>
            <a:ext cx="8128000" cy="431680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Reasonin</a:t>
            </a:r>
            <a:r>
              <a:rPr lang="en-GB" sz="2800" dirty="0" smtClean="0"/>
              <a:t>g and problem solving</a:t>
            </a:r>
            <a:endParaRPr lang="en-GB" sz="28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5" t="39130" r="60351" b="11567"/>
          <a:stretch/>
        </p:blipFill>
        <p:spPr bwMode="auto">
          <a:xfrm>
            <a:off x="2386181" y="1234733"/>
            <a:ext cx="3961609" cy="5260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5" t="37500" r="15876" b="49457"/>
          <a:stretch/>
        </p:blipFill>
        <p:spPr bwMode="auto">
          <a:xfrm>
            <a:off x="243532" y="2184234"/>
            <a:ext cx="8900468" cy="217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4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7" t="37319" r="27204" b="9328"/>
          <a:stretch/>
        </p:blipFill>
        <p:spPr bwMode="auto">
          <a:xfrm>
            <a:off x="2954444" y="1799527"/>
            <a:ext cx="3181312" cy="459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8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9" t="50187" r="15771" b="25558"/>
          <a:stretch/>
        </p:blipFill>
        <p:spPr bwMode="auto">
          <a:xfrm>
            <a:off x="680277" y="1746914"/>
            <a:ext cx="7578360" cy="349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093913"/>
            <a:ext cx="90836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41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1" t="37500" r="60455" b="21268"/>
          <a:stretch/>
        </p:blipFill>
        <p:spPr bwMode="auto">
          <a:xfrm>
            <a:off x="2223793" y="1865788"/>
            <a:ext cx="3938467" cy="441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9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7" t="37500" r="27309" b="21377"/>
          <a:stretch/>
        </p:blipFill>
        <p:spPr bwMode="auto">
          <a:xfrm>
            <a:off x="2493585" y="1657708"/>
            <a:ext cx="4079494" cy="456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7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4 Spring Term Week 4 Maths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2277" y="3621089"/>
            <a:ext cx="8746435" cy="2660441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Counting Squares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find the area of rectilinear shapes by counting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squares.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82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33514" y="2334111"/>
            <a:ext cx="7589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Area, difference, rules, solution.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270" y="3010982"/>
            <a:ext cx="8892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What strategy can you use to ensure you don’t count a square twice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/>
              <a:t>What is the same and different about the two fields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/>
              <a:t>Are there any shapes that you wouldn’t need to count every individual square to calculate the area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/>
              <a:t>If so, which shapes? Can you write some rules for this?</a:t>
            </a:r>
          </a:p>
        </p:txBody>
      </p:sp>
    </p:spTree>
    <p:extLst>
      <p:ext uri="{BB962C8B-B14F-4D97-AF65-F5344CB8AC3E}">
        <p14:creationId xmlns:p14="http://schemas.microsoft.com/office/powerpoint/2010/main" val="39931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318</TotalTime>
  <Words>451</Words>
  <Application>Microsoft Office PowerPoint</Application>
  <PresentationFormat>On-screen Show (4:3)</PresentationFormat>
  <Paragraphs>88</Paragraphs>
  <Slides>30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Title slide</vt:lpstr>
      <vt:lpstr>Slides</vt:lpstr>
      <vt:lpstr>Year 4 Spring Week 4 Maths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4 Spring Term Week 4 Maths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4 Spring Week 4 Maths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4 Spring Week 4 Maths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Danielle Blair</cp:lastModifiedBy>
  <cp:revision>84</cp:revision>
  <dcterms:created xsi:type="dcterms:W3CDTF">2017-06-27T15:09:43Z</dcterms:created>
  <dcterms:modified xsi:type="dcterms:W3CDTF">2017-12-18T11:31:45Z</dcterms:modified>
</cp:coreProperties>
</file>