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33"/>
  </p:notesMasterIdLst>
  <p:handoutMasterIdLst>
    <p:handoutMasterId r:id="rId134"/>
  </p:handoutMasterIdLst>
  <p:sldIdLst>
    <p:sldId id="260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501" r:id="rId51"/>
    <p:sldId id="354" r:id="rId52"/>
    <p:sldId id="355" r:id="rId53"/>
    <p:sldId id="356" r:id="rId54"/>
    <p:sldId id="357" r:id="rId55"/>
    <p:sldId id="358" r:id="rId56"/>
    <p:sldId id="359" r:id="rId57"/>
    <p:sldId id="502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503" r:id="rId66"/>
    <p:sldId id="367" r:id="rId67"/>
    <p:sldId id="368" r:id="rId68"/>
    <p:sldId id="369" r:id="rId69"/>
    <p:sldId id="370" r:id="rId70"/>
    <p:sldId id="371" r:id="rId71"/>
    <p:sldId id="372" r:id="rId72"/>
    <p:sldId id="374" r:id="rId73"/>
    <p:sldId id="373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504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  <p:sldId id="403" r:id="rId104"/>
    <p:sldId id="404" r:id="rId105"/>
    <p:sldId id="405" r:id="rId106"/>
    <p:sldId id="406" r:id="rId107"/>
    <p:sldId id="407" r:id="rId108"/>
    <p:sldId id="408" r:id="rId109"/>
    <p:sldId id="409" r:id="rId110"/>
    <p:sldId id="505" r:id="rId111"/>
    <p:sldId id="410" r:id="rId112"/>
    <p:sldId id="411" r:id="rId113"/>
    <p:sldId id="412" r:id="rId114"/>
    <p:sldId id="413" r:id="rId115"/>
    <p:sldId id="414" r:id="rId116"/>
    <p:sldId id="415" r:id="rId117"/>
    <p:sldId id="416" r:id="rId118"/>
    <p:sldId id="417" r:id="rId119"/>
    <p:sldId id="418" r:id="rId120"/>
    <p:sldId id="419" r:id="rId121"/>
    <p:sldId id="420" r:id="rId122"/>
    <p:sldId id="421" r:id="rId123"/>
    <p:sldId id="422" r:id="rId124"/>
    <p:sldId id="423" r:id="rId125"/>
    <p:sldId id="506" r:id="rId126"/>
    <p:sldId id="424" r:id="rId127"/>
    <p:sldId id="425" r:id="rId128"/>
    <p:sldId id="426" r:id="rId129"/>
    <p:sldId id="427" r:id="rId130"/>
    <p:sldId id="428" r:id="rId131"/>
    <p:sldId id="429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 varScale="1">
        <p:scale>
          <a:sx n="57" d="100"/>
          <a:sy n="57" d="100"/>
        </p:scale>
        <p:origin x="17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handoutMaster" Target="handoutMasters/handout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1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60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6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3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5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5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84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8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8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6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0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9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1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0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8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9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72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5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2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8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13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1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73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7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1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12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Part whole model 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represent and use number bonds and related subtraction facts within 10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2207172"/>
            <a:ext cx="7786196" cy="2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3" y="2262186"/>
            <a:ext cx="4605867" cy="3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34" y="1917573"/>
            <a:ext cx="4588932" cy="42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– counting back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Add and subtract one digit numbers to 10, including zero. </a:t>
            </a:r>
          </a:p>
        </p:txBody>
      </p:sp>
    </p:spTree>
    <p:extLst>
      <p:ext uri="{BB962C8B-B14F-4D97-AF65-F5344CB8AC3E}">
        <p14:creationId xmlns:p14="http://schemas.microsoft.com/office/powerpoint/2010/main" val="21012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63" y="2652712"/>
            <a:ext cx="7455329" cy="25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77" y="1957404"/>
            <a:ext cx="7123223" cy="32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57" y="2116667"/>
            <a:ext cx="8044207" cy="2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3" y="2738437"/>
            <a:ext cx="8245956" cy="25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702125"/>
            <a:ext cx="4944532" cy="45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2" y="2143468"/>
            <a:ext cx="6808067" cy="29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030" y="1676895"/>
            <a:ext cx="3539620" cy="4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1924" y="144901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1140867"/>
            <a:ext cx="6117021" cy="48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– finding the difference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NCLO:Add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subtract one digit numbers to 10, including zero. </a:t>
            </a:r>
          </a:p>
        </p:txBody>
      </p:sp>
    </p:spTree>
    <p:extLst>
      <p:ext uri="{BB962C8B-B14F-4D97-AF65-F5344CB8AC3E}">
        <p14:creationId xmlns:p14="http://schemas.microsoft.com/office/powerpoint/2010/main" val="41012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43" y="2476499"/>
            <a:ext cx="8071314" cy="33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3" y="2099733"/>
            <a:ext cx="834494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07" y="1845733"/>
            <a:ext cx="6879164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9" y="2638424"/>
            <a:ext cx="8226829" cy="2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86" y="2516381"/>
            <a:ext cx="6009681" cy="26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50" y="1738312"/>
            <a:ext cx="4113249" cy="47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addition and subtraction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tatements 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a+b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&gt;c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one step problems that involve addition and subtraction, using concrete objects and pictorial representations and missing number problems. </a:t>
            </a:r>
          </a:p>
        </p:txBody>
      </p:sp>
    </p:spTree>
    <p:extLst>
      <p:ext uri="{BB962C8B-B14F-4D97-AF65-F5344CB8AC3E}">
        <p14:creationId xmlns:p14="http://schemas.microsoft.com/office/powerpoint/2010/main" val="3101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98" y="2386012"/>
            <a:ext cx="7463426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33" y="1856212"/>
            <a:ext cx="4724400" cy="37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4771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14" y="1801796"/>
            <a:ext cx="3231931" cy="4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1" y="2218268"/>
            <a:ext cx="8110938" cy="23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30" y="2619374"/>
            <a:ext cx="5011769" cy="32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04" y="2323332"/>
            <a:ext cx="6501296" cy="30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43100"/>
            <a:ext cx="3962400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86" y="1766887"/>
            <a:ext cx="3755789" cy="45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addition and subtraction statements </a:t>
            </a:r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a+b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&gt;c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one step problems that involve addition and subtraction, using concrete objects and pictorial representations and missing number problems. 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8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11" y="2481262"/>
            <a:ext cx="7152128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71" y="1998133"/>
            <a:ext cx="8079556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3" y="3024187"/>
            <a:ext cx="8594915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52" y="2490787"/>
            <a:ext cx="7904248" cy="33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17" y="1976440"/>
            <a:ext cx="4004442" cy="44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27310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33" y="1621919"/>
            <a:ext cx="3158067" cy="49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 families: Addition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read, write and interpret mathematical statements involving addition (+) and equals (=) signs.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31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33558"/>
            <a:ext cx="7772400" cy="854077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81363"/>
            <a:ext cx="7451725" cy="278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238234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Commutative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Fact families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85880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09" y="2188167"/>
            <a:ext cx="5487074" cy="26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63" y="2005698"/>
            <a:ext cx="5574939" cy="37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1749644"/>
            <a:ext cx="4363764" cy="3841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17" y="5590985"/>
            <a:ext cx="3284215" cy="4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17" y="2270234"/>
            <a:ext cx="4524704" cy="33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Part, part, whole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86099"/>
            <a:ext cx="7039799" cy="2731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667" y="2116667"/>
            <a:ext cx="715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Part, whole, numeral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bonds within 10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represent and use number bonds and related subtraction facts within 10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37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59" y="3809343"/>
            <a:ext cx="5226254" cy="2291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148" y="2726511"/>
            <a:ext cx="560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Number bond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40411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9" y="1976440"/>
            <a:ext cx="7046681" cy="38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3858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1" y="2207172"/>
            <a:ext cx="8552793" cy="2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7" y="2353660"/>
            <a:ext cx="8384315" cy="18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33176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80" y="1976440"/>
            <a:ext cx="5027279" cy="42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61" y="2450095"/>
            <a:ext cx="5598694" cy="1262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761" y="4083269"/>
            <a:ext cx="6402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Is this sometimes true, always true or never true?  Can you convince your partner your thinking is correct?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45" y="2490952"/>
            <a:ext cx="6645166" cy="2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Systematic number bonds: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represent and use number bonds within 10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2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1148" y="2726511"/>
            <a:ext cx="560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Systematic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Pattern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78" y="3829871"/>
            <a:ext cx="7185014" cy="21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7" y="2215712"/>
            <a:ext cx="7796924" cy="29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02" y="1257248"/>
            <a:ext cx="6483265" cy="46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2" y="1535333"/>
            <a:ext cx="7129584" cy="882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2351197"/>
            <a:ext cx="5257211" cy="39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99" y="2112579"/>
            <a:ext cx="8151356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1" y="1909295"/>
            <a:ext cx="5186855" cy="42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690" y="1829092"/>
            <a:ext cx="4177862" cy="42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bonds to 10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NCLO:Represent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use number bonds and related subtraction facts within 10</a:t>
            </a:r>
          </a:p>
        </p:txBody>
      </p:sp>
    </p:spTree>
    <p:extLst>
      <p:ext uri="{BB962C8B-B14F-4D97-AF65-F5344CB8AC3E}">
        <p14:creationId xmlns:p14="http://schemas.microsoft.com/office/powerpoint/2010/main" val="29795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6" y="2898250"/>
            <a:ext cx="6155942" cy="311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976440"/>
            <a:ext cx="412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Systematically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digit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42" y="1896533"/>
            <a:ext cx="7256000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4" y="1642692"/>
            <a:ext cx="8077018" cy="36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2" y="2819399"/>
            <a:ext cx="8433993" cy="2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2585544"/>
            <a:ext cx="7611032" cy="32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92" y="1711295"/>
            <a:ext cx="5293807" cy="46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7" y="1895474"/>
            <a:ext cx="4165600" cy="43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number bonds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Represent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use number bonds and related subtraction facts within 10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34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18378"/>
            <a:ext cx="7840034" cy="2960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31657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Compare, equal, prove, greater than, less than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4" y="1845733"/>
            <a:ext cx="7841353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026920"/>
            <a:ext cx="7378700" cy="29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6287"/>
            <a:ext cx="7734684" cy="2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16" y="2156326"/>
            <a:ext cx="7094568" cy="27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27" y="1747837"/>
            <a:ext cx="4408040" cy="48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4770" y="39577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90" y="1543050"/>
            <a:ext cx="3371960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21579"/>
            <a:ext cx="7363584" cy="25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Addition: adding together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Read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write and interpret mathematical statements involving addition (+), subtraction (-) and equals (=) signs.</a:t>
            </a:r>
          </a:p>
        </p:txBody>
      </p:sp>
    </p:spTree>
    <p:extLst>
      <p:ext uri="{BB962C8B-B14F-4D97-AF65-F5344CB8AC3E}">
        <p14:creationId xmlns:p14="http://schemas.microsoft.com/office/powerpoint/2010/main" val="29901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63" y="3168121"/>
            <a:ext cx="6323520" cy="3148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2333" y="2264306"/>
            <a:ext cx="6519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Altogether, part, whole, total, represent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7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64267"/>
            <a:ext cx="8120725" cy="29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0" y="2375429"/>
            <a:ext cx="8722184" cy="26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44" y="2175933"/>
            <a:ext cx="6308356" cy="34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4" y="1999081"/>
            <a:ext cx="4842932" cy="41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30" y="1763486"/>
            <a:ext cx="6103970" cy="37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9577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33" y="1216275"/>
            <a:ext cx="4063999" cy="53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Addition: adding more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Read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write and interpret mathematical statements involving addition (+), subtraction (-) and equals (=) signs.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23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44" y="2912532"/>
            <a:ext cx="7230456" cy="3234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744" y="2259820"/>
            <a:ext cx="566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Total, altogether, highest, lowest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08" y="2084875"/>
            <a:ext cx="3360026" cy="38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0" y="2133600"/>
            <a:ext cx="8400140" cy="27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23" y="2187732"/>
            <a:ext cx="8490410" cy="25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49" y="2489200"/>
            <a:ext cx="7461362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70" y="2058974"/>
            <a:ext cx="6656564" cy="37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434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60" y="1926695"/>
            <a:ext cx="5178280" cy="42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92" y="1795462"/>
            <a:ext cx="3846116" cy="43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Finding a part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NCLO:Read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write and interpret mathematical statements involving addition (+), subtraction (-) and equals (=) signs.</a:t>
            </a:r>
          </a:p>
        </p:txBody>
      </p:sp>
    </p:spTree>
    <p:extLst>
      <p:ext uri="{BB962C8B-B14F-4D97-AF65-F5344CB8AC3E}">
        <p14:creationId xmlns:p14="http://schemas.microsoft.com/office/powerpoint/2010/main" val="38264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0" y="2357437"/>
            <a:ext cx="7436139" cy="35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1" y="2235200"/>
            <a:ext cx="7984586" cy="23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18" y="2082395"/>
            <a:ext cx="8209334" cy="28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22" y="2371724"/>
            <a:ext cx="4125133" cy="3330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8454" y="2828836"/>
            <a:ext cx="2077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Challenge:  Can you record your findings in a part, part, whole model?  Do you think you’ve found all the possibilities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70" y="2429404"/>
            <a:ext cx="7537059" cy="27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640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77" y="1387475"/>
            <a:ext cx="3409348" cy="52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799" y="427310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81" y="1595437"/>
            <a:ext cx="3779837" cy="48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– Taking away, how many left?  Crossing out.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subtract one digit numbers to 10, including zero. </a:t>
            </a:r>
          </a:p>
        </p:txBody>
      </p:sp>
    </p:spTree>
    <p:extLst>
      <p:ext uri="{BB962C8B-B14F-4D97-AF65-F5344CB8AC3E}">
        <p14:creationId xmlns:p14="http://schemas.microsoft.com/office/powerpoint/2010/main" val="2747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4" y="2686050"/>
            <a:ext cx="8005152" cy="285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067" y="1976440"/>
            <a:ext cx="8163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At first, then, 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0" y="1981200"/>
            <a:ext cx="8364313" cy="27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3" y="2390245"/>
            <a:ext cx="8382358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8" y="2662237"/>
            <a:ext cx="8195019" cy="2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8959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7" y="992981"/>
            <a:ext cx="3826933" cy="55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54" y="1807633"/>
            <a:ext cx="4762289" cy="44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addition symbol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read, write and interpret mathematical statements involving addition (+) and equals (=) signs.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97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– take away, how many left? Introducing the subtraction symbol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NCLO:Read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write and interpret mathematical statements involving addition (+), subtraction (-) and equals (=) signs. </a:t>
            </a:r>
          </a:p>
        </p:txBody>
      </p:sp>
    </p:spTree>
    <p:extLst>
      <p:ext uri="{BB962C8B-B14F-4D97-AF65-F5344CB8AC3E}">
        <p14:creationId xmlns:p14="http://schemas.microsoft.com/office/powerpoint/2010/main" val="8155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19" y="2460624"/>
            <a:ext cx="7446281" cy="33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03" y="1932523"/>
            <a:ext cx="7652497" cy="32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79" y="2421467"/>
            <a:ext cx="8450053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6" y="2335212"/>
            <a:ext cx="8370408" cy="33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27310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38" y="1709103"/>
            <a:ext cx="5432462" cy="45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9" y="2189162"/>
            <a:ext cx="6574682" cy="36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67" y="1676895"/>
            <a:ext cx="3457045" cy="44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Subtraction: finding a part, breaking apart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one step problems that involve addition and subtraction, using concrete objects and pictorial representations and missing number problems.</a:t>
            </a:r>
          </a:p>
        </p:txBody>
      </p:sp>
    </p:spTree>
    <p:extLst>
      <p:ext uri="{BB962C8B-B14F-4D97-AF65-F5344CB8AC3E}">
        <p14:creationId xmlns:p14="http://schemas.microsoft.com/office/powerpoint/2010/main" val="1631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52" y="2419350"/>
            <a:ext cx="7500948" cy="33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090988"/>
            <a:ext cx="6173788" cy="1884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2382344"/>
            <a:ext cx="6255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Number sentence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Addition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Symbol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16667"/>
            <a:ext cx="8028387" cy="26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84" y="2065867"/>
            <a:ext cx="8028566" cy="27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2" y="2559579"/>
            <a:ext cx="8059032" cy="27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07176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061253"/>
            <a:ext cx="3759200" cy="53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22818"/>
            <a:ext cx="7772400" cy="85407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30" y="1800224"/>
            <a:ext cx="3990770" cy="46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Autumn Block 2 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 families – the 8 facts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Solve one step problems that involve addition and subtraction, using concrete objects and pictorial representations and missing number problems.</a:t>
            </a:r>
          </a:p>
        </p:txBody>
      </p:sp>
    </p:spTree>
    <p:extLst>
      <p:ext uri="{BB962C8B-B14F-4D97-AF65-F5344CB8AC3E}">
        <p14:creationId xmlns:p14="http://schemas.microsoft.com/office/powerpoint/2010/main" val="4338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2528887"/>
            <a:ext cx="7658808" cy="30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2828"/>
            <a:ext cx="7772400" cy="854077"/>
          </a:xfrm>
        </p:spPr>
        <p:txBody>
          <a:bodyPr>
            <a:normAutofit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80" y="1778000"/>
            <a:ext cx="7241843" cy="41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52" y="460815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7" y="2607733"/>
            <a:ext cx="8698890" cy="1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5" y="3081337"/>
            <a:ext cx="7913729" cy="14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266</TotalTime>
  <Words>1005</Words>
  <Application>Microsoft Office PowerPoint</Application>
  <PresentationFormat>On-screen Show (4:3)</PresentationFormat>
  <Paragraphs>229</Paragraphs>
  <Slides>130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130</vt:i4>
      </vt:variant>
    </vt:vector>
  </HeadingPairs>
  <TitlesOfParts>
    <vt:vector size="139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Autumn Block 2 Addition and Subtraction</vt:lpstr>
      <vt:lpstr>Key vocabulary and questions</vt:lpstr>
      <vt:lpstr>Fluency</vt:lpstr>
      <vt:lpstr>Fluency</vt:lpstr>
      <vt:lpstr>Fluency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63</cp:revision>
  <dcterms:created xsi:type="dcterms:W3CDTF">2017-06-27T15:09:43Z</dcterms:created>
  <dcterms:modified xsi:type="dcterms:W3CDTF">2017-10-31T13:58:10Z</dcterms:modified>
</cp:coreProperties>
</file>