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1"/>
  </p:notesMasterIdLst>
  <p:handoutMasterIdLst>
    <p:handoutMasterId r:id="rId32"/>
  </p:handoutMasterIdLst>
  <p:sldIdLst>
    <p:sldId id="260" r:id="rId3"/>
    <p:sldId id="307" r:id="rId4"/>
    <p:sldId id="308" r:id="rId5"/>
    <p:sldId id="309" r:id="rId6"/>
    <p:sldId id="310" r:id="rId7"/>
    <p:sldId id="311" r:id="rId8"/>
    <p:sldId id="312" r:id="rId9"/>
    <p:sldId id="340" r:id="rId10"/>
    <p:sldId id="313" r:id="rId11"/>
    <p:sldId id="314" r:id="rId12"/>
    <p:sldId id="315" r:id="rId13"/>
    <p:sldId id="341" r:id="rId14"/>
    <p:sldId id="317" r:id="rId15"/>
    <p:sldId id="318" r:id="rId16"/>
    <p:sldId id="319" r:id="rId17"/>
    <p:sldId id="320" r:id="rId18"/>
    <p:sldId id="321" r:id="rId19"/>
    <p:sldId id="322" r:id="rId20"/>
    <p:sldId id="34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67350" autoAdjust="0"/>
  </p:normalViewPr>
  <p:slideViewPr>
    <p:cSldViewPr snapToGrid="0" snapToObjects="1">
      <p:cViewPr varScale="1">
        <p:scale>
          <a:sx n="57" d="100"/>
          <a:sy n="57" d="100"/>
        </p:scale>
        <p:origin x="17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15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05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30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27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58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4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1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1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1 Autumn Block 3 Geometry Shape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Recognise and name 3D shapes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NCLO:Recognise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name common 3-D shapes, including: (for example, cuboids (including cubes), pyramids and spheres.) </a:t>
            </a: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132" y="3543299"/>
            <a:ext cx="7109735" cy="26543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69240" y="2498259"/>
            <a:ext cx="6805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Cube, cylinder, cuboid, pyramid, cone, sphere</a:t>
            </a:r>
          </a:p>
        </p:txBody>
      </p:sp>
    </p:spTree>
    <p:extLst>
      <p:ext uri="{BB962C8B-B14F-4D97-AF65-F5344CB8AC3E}">
        <p14:creationId xmlns:p14="http://schemas.microsoft.com/office/powerpoint/2010/main" val="29536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11" y="2177067"/>
            <a:ext cx="7556977" cy="324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52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493" y="2166937"/>
            <a:ext cx="6549014" cy="402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947719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4041" y="1801796"/>
            <a:ext cx="3735917" cy="464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452" y="1976440"/>
            <a:ext cx="5013015" cy="413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4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1 Autumn Block 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Recognise and name 2D shapes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NCLO:Recognise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name common 2-D shapes, including: (for example, rectangles (including squares), circles and triangles) </a:t>
            </a:r>
          </a:p>
        </p:txBody>
      </p:sp>
    </p:spTree>
    <p:extLst>
      <p:ext uri="{BB962C8B-B14F-4D97-AF65-F5344CB8AC3E}">
        <p14:creationId xmlns:p14="http://schemas.microsoft.com/office/powerpoint/2010/main" val="192316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733558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45" y="3009899"/>
            <a:ext cx="7190319" cy="20023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14845" y="1841934"/>
            <a:ext cx="7190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Square, rectangle, circle, triangle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4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85880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16" y="2728912"/>
            <a:ext cx="8482670" cy="274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16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180" y="2447395"/>
            <a:ext cx="8261460" cy="193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2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71" y="2581275"/>
            <a:ext cx="6753445" cy="307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713689"/>
            <a:ext cx="6969866" cy="21140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43000" y="2167467"/>
            <a:ext cx="6355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Cube, cylinder, cuboid, pyramid, cone, sphere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267" y="1549401"/>
            <a:ext cx="3222095" cy="488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68286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933" y="1163014"/>
            <a:ext cx="3481917" cy="516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3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1 Autumn Block 3 Geometry Shape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Patterns with 3D and 2D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shapes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Recognise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and name common 2-D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and 3-D shapes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37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54349"/>
            <a:ext cx="7772400" cy="854077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847" y="2226732"/>
            <a:ext cx="8413356" cy="327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2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40411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180" y="1814906"/>
            <a:ext cx="7636620" cy="341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3858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69" y="2202391"/>
            <a:ext cx="7732915" cy="245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1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989" y="2576512"/>
            <a:ext cx="7171679" cy="285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82600" y="317498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609" y="1307042"/>
            <a:ext cx="3419216" cy="516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33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4989" y="2096029"/>
            <a:ext cx="5134021" cy="426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9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32" y="2286000"/>
            <a:ext cx="8284535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6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334" y="2930525"/>
            <a:ext cx="7346410" cy="230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1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363" y="2581274"/>
            <a:ext cx="8055274" cy="317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4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6806" y="2238375"/>
            <a:ext cx="4715594" cy="368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4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066" y="1976440"/>
            <a:ext cx="4859867" cy="417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8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944" y="1976440"/>
            <a:ext cx="4534390" cy="444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9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1 Autumn Block 3 Geometry Shape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Sort 3D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shapes</a:t>
            </a:r>
          </a:p>
          <a:p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:Recognise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name common 3-D shapes, including: (for example, cuboids (including cubes), pyramids and spheres.) </a:t>
            </a:r>
          </a:p>
        </p:txBody>
      </p:sp>
    </p:spTree>
    <p:extLst>
      <p:ext uri="{BB962C8B-B14F-4D97-AF65-F5344CB8AC3E}">
        <p14:creationId xmlns:p14="http://schemas.microsoft.com/office/powerpoint/2010/main" val="21897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188</TotalTime>
  <Words>221</Words>
  <Application>Microsoft Office PowerPoint</Application>
  <PresentationFormat>On-screen Show (4:3)</PresentationFormat>
  <Paragraphs>47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1 Autumn Block 3 Geometry Shape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1 Autumn Block 3 Geometry Shape</vt:lpstr>
      <vt:lpstr>Key vocabulary and questions</vt:lpstr>
      <vt:lpstr>Fluency</vt:lpstr>
      <vt:lpstr>Fluency</vt:lpstr>
      <vt:lpstr>Reasoning and problem solving</vt:lpstr>
      <vt:lpstr>Reasoning and problem solving</vt:lpstr>
      <vt:lpstr>Year 1 Autumn Block 3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Autumn Block 3 Geometry Shape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36</cp:revision>
  <dcterms:created xsi:type="dcterms:W3CDTF">2017-06-27T15:09:43Z</dcterms:created>
  <dcterms:modified xsi:type="dcterms:W3CDTF">2017-10-31T13:49:37Z</dcterms:modified>
</cp:coreProperties>
</file>