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61"/>
  </p:notesMasterIdLst>
  <p:handoutMasterIdLst>
    <p:handoutMasterId r:id="rId62"/>
  </p:handoutMasterIdLst>
  <p:sldIdLst>
    <p:sldId id="260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41" r:id="rId13"/>
    <p:sldId id="343" r:id="rId14"/>
    <p:sldId id="317" r:id="rId15"/>
    <p:sldId id="318" r:id="rId16"/>
    <p:sldId id="344" r:id="rId17"/>
    <p:sldId id="319" r:id="rId18"/>
    <p:sldId id="320" r:id="rId19"/>
    <p:sldId id="321" r:id="rId20"/>
    <p:sldId id="322" r:id="rId21"/>
    <p:sldId id="34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9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369" r:id="rId57"/>
    <p:sldId id="370" r:id="rId58"/>
    <p:sldId id="371" r:id="rId59"/>
    <p:sldId id="372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67350" autoAdjust="0"/>
  </p:normalViewPr>
  <p:slideViewPr>
    <p:cSldViewPr snapToGrid="0" snapToObjects="1">
      <p:cViewPr varScale="1">
        <p:scale>
          <a:sx n="57" d="100"/>
          <a:sy n="57" d="100"/>
        </p:scale>
        <p:origin x="17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66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10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5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58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16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25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89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52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56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4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1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05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30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27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78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58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74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482726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1 Autumn Block 4 Number – place value within 20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5950" y="3183465"/>
            <a:ext cx="7886700" cy="2658535"/>
          </a:xfrm>
        </p:spPr>
        <p:txBody>
          <a:bodyPr>
            <a:normAutofit fontScale="85000" lnSpcReduction="1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Count forwards and backwards and write numbers to 20 in numerals and words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Count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to twenty, forwards and backwards, beginning with 0 or 1, from any given number. </a:t>
            </a:r>
          </a:p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Count, read and write numbers to 20 in numerals and words. </a:t>
            </a: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03" y="2506134"/>
            <a:ext cx="7650835" cy="291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2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684" y="2209799"/>
            <a:ext cx="5004631" cy="39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5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23" y="2512482"/>
            <a:ext cx="7985952" cy="239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947719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267" y="2114549"/>
            <a:ext cx="4819465" cy="422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385" y="2269068"/>
            <a:ext cx="7031229" cy="366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8692" y="2081212"/>
            <a:ext cx="4564137" cy="423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1 Autumn Block 4 Number --place value numbers to 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Tens and ones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represent numbers using objects and pictorial representations including the number line, and use the language of: equal to, more than, less than (fewer), most, least. </a:t>
            </a:r>
          </a:p>
        </p:txBody>
      </p:sp>
    </p:spTree>
    <p:extLst>
      <p:ext uri="{BB962C8B-B14F-4D97-AF65-F5344CB8AC3E}">
        <p14:creationId xmlns:p14="http://schemas.microsoft.com/office/powerpoint/2010/main" val="19231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733558"/>
            <a:ext cx="7772400" cy="854077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5800" y="3269103"/>
            <a:ext cx="762846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Which is greater 1 ten or 1 one? How do you know?</a:t>
            </a:r>
          </a:p>
          <a:p>
            <a:r>
              <a:rPr lang="en-GB" sz="3200" dirty="0"/>
              <a:t>Can you swap tens for ones? Will it change the amount? Explain.</a:t>
            </a:r>
          </a:p>
        </p:txBody>
      </p:sp>
    </p:spTree>
    <p:extLst>
      <p:ext uri="{BB962C8B-B14F-4D97-AF65-F5344CB8AC3E}">
        <p14:creationId xmlns:p14="http://schemas.microsoft.com/office/powerpoint/2010/main" val="30814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85880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25" y="2928937"/>
            <a:ext cx="7944398" cy="193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6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504" y="2224086"/>
            <a:ext cx="6331763" cy="401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570" y="3496955"/>
            <a:ext cx="7137258" cy="23336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31570" y="2259644"/>
            <a:ext cx="7369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Numerals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Odd one out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746" y="2412917"/>
            <a:ext cx="6195988" cy="315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03222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283" y="1257299"/>
            <a:ext cx="3290330" cy="48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8286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383" y="1257299"/>
            <a:ext cx="3336229" cy="4923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1 Autumn Block 4 Number </a:t>
            </a:r>
            <a:r>
              <a:rPr lang="en-GB" dirty="0" smtClean="0"/>
              <a:t>-place </a:t>
            </a:r>
            <a:r>
              <a:rPr lang="en-GB" dirty="0"/>
              <a:t>value numbers to 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Count one more and one less</a:t>
            </a: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NCLO:Given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 number, identify one more or one less.</a:t>
            </a:r>
          </a:p>
        </p:txBody>
      </p:sp>
    </p:spTree>
    <p:extLst>
      <p:ext uri="{BB962C8B-B14F-4D97-AF65-F5344CB8AC3E}">
        <p14:creationId xmlns:p14="http://schemas.microsoft.com/office/powerpoint/2010/main" val="10037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54349"/>
            <a:ext cx="7772400" cy="854077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372035"/>
            <a:ext cx="8080178" cy="23452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1333" y="1964267"/>
            <a:ext cx="665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More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Less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Digit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40411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177" y="2091266"/>
            <a:ext cx="6912555" cy="285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1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3858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698" y="2695575"/>
            <a:ext cx="6740235" cy="296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1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27" y="2700337"/>
            <a:ext cx="6645152" cy="293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2600" y="1171575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5193" y="2205037"/>
            <a:ext cx="5028674" cy="408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709" y="2201862"/>
            <a:ext cx="6380582" cy="368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9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74" y="2028488"/>
            <a:ext cx="6581259" cy="333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97934" y="55563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133" y="1257300"/>
            <a:ext cx="3589867" cy="511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1 Autumn Block 4 Number </a:t>
            </a:r>
            <a:r>
              <a:rPr lang="en-GB" dirty="0" smtClean="0"/>
              <a:t>-place </a:t>
            </a:r>
            <a:r>
              <a:rPr lang="en-GB" dirty="0"/>
              <a:t>value numbers to 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Compare groups of objects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represent numbers using objects and pictorial representations including the number line, and use the language of: equal to, more than, less than (fewer), most, least. </a:t>
            </a:r>
          </a:p>
        </p:txBody>
      </p:sp>
    </p:spTree>
    <p:extLst>
      <p:ext uri="{BB962C8B-B14F-4D97-AF65-F5344CB8AC3E}">
        <p14:creationId xmlns:p14="http://schemas.microsoft.com/office/powerpoint/2010/main" val="39377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54349"/>
            <a:ext cx="7772400" cy="854077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474" y="2834640"/>
            <a:ext cx="5036926" cy="3312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9333" y="2072716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More than, less than, equal to, compare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40411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790" y="2222499"/>
            <a:ext cx="6765053" cy="272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3858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099" y="2189691"/>
            <a:ext cx="6795767" cy="360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49562"/>
            <a:ext cx="8015208" cy="158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2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2600" y="744536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009" y="1957387"/>
            <a:ext cx="4589591" cy="454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67267" y="495830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275" y="1562099"/>
            <a:ext cx="3755388" cy="470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1 Autumn Block 4 Number </a:t>
            </a:r>
            <a:r>
              <a:rPr lang="en-GB" dirty="0" smtClean="0"/>
              <a:t>-place </a:t>
            </a:r>
            <a:r>
              <a:rPr lang="en-GB" dirty="0"/>
              <a:t>value numbers to 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Compare numbers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represent numbers using objects and pictorial representations including the number line, and use the language of: equal to, more than, less than (fewer), most, least. </a:t>
            </a:r>
          </a:p>
        </p:txBody>
      </p:sp>
    </p:spTree>
    <p:extLst>
      <p:ext uri="{BB962C8B-B14F-4D97-AF65-F5344CB8AC3E}">
        <p14:creationId xmlns:p14="http://schemas.microsoft.com/office/powerpoint/2010/main" val="336565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54349"/>
            <a:ext cx="7772400" cy="854077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161771"/>
            <a:ext cx="8008260" cy="210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3730" y="2077758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Greater, smaller, less than, more than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1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63" y="2500312"/>
            <a:ext cx="7881010" cy="3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40411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52" y="1845733"/>
            <a:ext cx="708091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3858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10" y="2456920"/>
            <a:ext cx="7808239" cy="296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50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907" y="2271183"/>
            <a:ext cx="4642293" cy="391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2600" y="317498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212" y="1471612"/>
            <a:ext cx="3699976" cy="482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955" y="1976440"/>
            <a:ext cx="399241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1 Autumn Block 4 Number </a:t>
            </a:r>
            <a:r>
              <a:rPr lang="en-GB" dirty="0" smtClean="0"/>
              <a:t>-place </a:t>
            </a:r>
            <a:r>
              <a:rPr lang="en-GB" dirty="0"/>
              <a:t>value numbers to 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Order groups of objects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and represent numbers using objects and pictorial representations including the number line, and use the language of: equal to, more than, less than (fewer), most, least. 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499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54349"/>
            <a:ext cx="7772400" cy="854077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52" y="2562224"/>
            <a:ext cx="7623823" cy="3076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1467" y="1850138"/>
            <a:ext cx="6891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Order, smallest, less than, more than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40411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647" y="1761068"/>
            <a:ext cx="7071662" cy="342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0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3858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679" y="2036268"/>
            <a:ext cx="7691387" cy="302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023" y="2752725"/>
            <a:ext cx="7128337" cy="275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688" y="2472267"/>
            <a:ext cx="7659325" cy="277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4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2600" y="317498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800" y="1614487"/>
            <a:ext cx="3819000" cy="478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0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799" y="357716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684" y="1211793"/>
            <a:ext cx="4290630" cy="525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Year 1 Autumn Block 4 Number </a:t>
            </a:r>
            <a:r>
              <a:rPr lang="en-GB" dirty="0" smtClean="0"/>
              <a:t>-place </a:t>
            </a:r>
            <a:r>
              <a:rPr lang="en-GB" dirty="0"/>
              <a:t>value numbers to 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Order numbers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represent numbers using objects and pictorial representations including the number line, and use the language of: equal to, more than, less than (fewer), most, least. </a:t>
            </a: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74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54349"/>
            <a:ext cx="7772400" cy="854077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137" y="2652712"/>
            <a:ext cx="7098492" cy="30368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9137" y="1862667"/>
            <a:ext cx="709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Greatest, smallest, less than, more than, order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540411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82" y="1943717"/>
            <a:ext cx="6923351" cy="305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838584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16" y="2624137"/>
            <a:ext cx="7960140" cy="286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30" y="2743199"/>
            <a:ext cx="8240890" cy="270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82600" y="317498"/>
            <a:ext cx="7772400" cy="8540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0005" y="1364997"/>
            <a:ext cx="5484261" cy="457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888" y="1981199"/>
            <a:ext cx="4614778" cy="438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2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771" y="2746375"/>
            <a:ext cx="7646458" cy="224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Reasoning and problem solving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679" y="1976440"/>
            <a:ext cx="3949250" cy="436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8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8000" y="1753660"/>
            <a:ext cx="81280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Year 1 Autumn Block </a:t>
            </a:r>
            <a:r>
              <a:rPr lang="en-GB" dirty="0" smtClean="0"/>
              <a:t>4 Number -place </a:t>
            </a:r>
            <a:r>
              <a:rPr lang="en-GB" dirty="0"/>
              <a:t>v</a:t>
            </a:r>
            <a:r>
              <a:rPr lang="en-GB" dirty="0" smtClean="0"/>
              <a:t>alue numbers to 20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623732"/>
            <a:ext cx="7886700" cy="2112963"/>
          </a:xfrm>
        </p:spPr>
        <p:txBody>
          <a:bodyPr>
            <a:normAutofit fontScale="85000" lnSpcReduction="20000"/>
          </a:bodyPr>
          <a:lstStyle/>
          <a:p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Numbers from 11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to 20</a:t>
            </a:r>
          </a:p>
          <a:p>
            <a:r>
              <a:rPr lang="en-GB" sz="3200" i="1" dirty="0" err="1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NCLO:Identify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and represent numbers using objects and pictorial representations including the number line, and use the language of: equal to, more than, less than (fewer), most, least. 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97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257020"/>
            <a:ext cx="7853729" cy="25849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5200" y="1976440"/>
            <a:ext cx="75248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Represent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Match</a:t>
            </a:r>
          </a:p>
          <a:p>
            <a:r>
              <a:rPr lang="en-GB" sz="2800" dirty="0" smtClean="0">
                <a:solidFill>
                  <a:srgbClr val="FF0000"/>
                </a:solidFill>
              </a:rPr>
              <a:t>Odd one out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287</TotalTime>
  <Words>616</Words>
  <Application>Microsoft Office PowerPoint</Application>
  <PresentationFormat>On-screen Show (4:3)</PresentationFormat>
  <Paragraphs>108</Paragraphs>
  <Slides>58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1 Autumn Block 4 Number – place value within 20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Autumn Block 4 Number -place value numbers to 20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1 Autumn Block 4 Number --place value numbers to 20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Autumn Block 4 Number -place value numbers to 20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1 Autumn Block 4 Number -place value numbers to 20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Autumn Block 4 Number -place value numbers to 20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Autumn Block 4 Number -place value numbers to 20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Autumn Block 4 Number -place value numbers to 20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Deborah Harper</cp:lastModifiedBy>
  <cp:revision>54</cp:revision>
  <dcterms:created xsi:type="dcterms:W3CDTF">2017-06-27T15:09:43Z</dcterms:created>
  <dcterms:modified xsi:type="dcterms:W3CDTF">2017-10-31T13:50:38Z</dcterms:modified>
</cp:coreProperties>
</file>