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61"/>
  </p:notesMasterIdLst>
  <p:handoutMasterIdLst>
    <p:handoutMasterId r:id="rId62"/>
  </p:handoutMasterIdLst>
  <p:sldIdLst>
    <p:sldId id="260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41" r:id="rId13"/>
    <p:sldId id="343" r:id="rId14"/>
    <p:sldId id="317" r:id="rId15"/>
    <p:sldId id="318" r:id="rId16"/>
    <p:sldId id="344" r:id="rId17"/>
    <p:sldId id="319" r:id="rId18"/>
    <p:sldId id="320" r:id="rId19"/>
    <p:sldId id="321" r:id="rId20"/>
    <p:sldId id="322" r:id="rId21"/>
    <p:sldId id="342" r:id="rId22"/>
    <p:sldId id="323" r:id="rId23"/>
    <p:sldId id="324" r:id="rId24"/>
    <p:sldId id="325" r:id="rId25"/>
    <p:sldId id="326" r:id="rId26"/>
    <p:sldId id="327" r:id="rId27"/>
    <p:sldId id="328" r:id="rId28"/>
    <p:sldId id="329" r:id="rId29"/>
    <p:sldId id="330" r:id="rId30"/>
    <p:sldId id="331" r:id="rId31"/>
    <p:sldId id="394" r:id="rId32"/>
    <p:sldId id="345" r:id="rId33"/>
    <p:sldId id="346" r:id="rId34"/>
    <p:sldId id="347" r:id="rId35"/>
    <p:sldId id="348" r:id="rId36"/>
    <p:sldId id="349" r:id="rId37"/>
    <p:sldId id="350" r:id="rId38"/>
    <p:sldId id="351" r:id="rId39"/>
    <p:sldId id="352" r:id="rId40"/>
    <p:sldId id="353" r:id="rId41"/>
    <p:sldId id="354" r:id="rId42"/>
    <p:sldId id="355" r:id="rId43"/>
    <p:sldId id="356" r:id="rId44"/>
    <p:sldId id="357" r:id="rId45"/>
    <p:sldId id="358" r:id="rId46"/>
    <p:sldId id="359" r:id="rId47"/>
    <p:sldId id="360" r:id="rId48"/>
    <p:sldId id="361" r:id="rId49"/>
    <p:sldId id="362" r:id="rId50"/>
    <p:sldId id="363" r:id="rId51"/>
    <p:sldId id="364" r:id="rId52"/>
    <p:sldId id="365" r:id="rId53"/>
    <p:sldId id="366" r:id="rId54"/>
    <p:sldId id="367" r:id="rId55"/>
    <p:sldId id="368" r:id="rId56"/>
    <p:sldId id="369" r:id="rId57"/>
    <p:sldId id="370" r:id="rId58"/>
    <p:sldId id="371" r:id="rId59"/>
    <p:sldId id="372" r:id="rId6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4"/>
    <p:restoredTop sz="67350" autoAdjust="0"/>
  </p:normalViewPr>
  <p:slideViewPr>
    <p:cSldViewPr snapToGrid="0" snapToObjects="1">
      <p:cViewPr varScale="1">
        <p:scale>
          <a:sx n="57" d="100"/>
          <a:sy n="57" d="100"/>
        </p:scale>
        <p:origin x="17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tableStyles" Target="tableStyles.xml"/><Relationship Id="rId5" Type="http://schemas.openxmlformats.org/officeDocument/2006/relationships/slide" Target="slides/slide3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6666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6108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835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56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6581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916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254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8895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8528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564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843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0156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405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3307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1277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3787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9589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2743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81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5300" y="1482726"/>
            <a:ext cx="8128000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Year 1 Autumn Block 4 Number – place value within 20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5950" y="3183465"/>
            <a:ext cx="7886700" cy="2658535"/>
          </a:xfrm>
        </p:spPr>
        <p:txBody>
          <a:bodyPr>
            <a:normAutofit fontScale="85000" lnSpcReduction="10000"/>
          </a:bodyPr>
          <a:lstStyle/>
          <a:p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Count forwards and backwards and write numbers to 20 in numerals and words 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: Count 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to twenty, forwards and backwards, beginning with 0 or 1, from any given number. </a:t>
            </a:r>
          </a:p>
          <a:p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Count, read and write numbers to 20 in numerals and words. </a:t>
            </a: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203" y="2506134"/>
            <a:ext cx="7650835" cy="2912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52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9684" y="2209799"/>
            <a:ext cx="5004631" cy="397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54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423" y="2512482"/>
            <a:ext cx="7985952" cy="239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947719"/>
            <a:ext cx="7772400" cy="854077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2267" y="2114549"/>
            <a:ext cx="4819465" cy="4222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6385" y="2269068"/>
            <a:ext cx="7031229" cy="366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24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8692" y="2081212"/>
            <a:ext cx="4564137" cy="4234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2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Year 1 Autumn Block 4 Number --place value numbers to 20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Tens and ones 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err="1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NCLO:Identify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 and represent numbers using objects and pictorial representations including the number line, and use the language of: equal to, more than, less than (fewer), most, least. </a:t>
            </a:r>
          </a:p>
        </p:txBody>
      </p:sp>
    </p:spTree>
    <p:extLst>
      <p:ext uri="{BB962C8B-B14F-4D97-AF65-F5344CB8AC3E}">
        <p14:creationId xmlns:p14="http://schemas.microsoft.com/office/powerpoint/2010/main" val="192316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733558"/>
            <a:ext cx="7772400" cy="854077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85800" y="3269103"/>
            <a:ext cx="762846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/>
              <a:t>Which is greater 1 ten or 1 one? How do you know?</a:t>
            </a:r>
          </a:p>
          <a:p>
            <a:r>
              <a:rPr lang="en-GB" sz="3200" dirty="0"/>
              <a:t>Can you swap tens for ones? Will it change the amount? Explain.</a:t>
            </a:r>
          </a:p>
        </p:txBody>
      </p:sp>
    </p:spTree>
    <p:extLst>
      <p:ext uri="{BB962C8B-B14F-4D97-AF65-F5344CB8AC3E}">
        <p14:creationId xmlns:p14="http://schemas.microsoft.com/office/powerpoint/2010/main" val="308143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885880"/>
            <a:ext cx="7772400" cy="854077"/>
          </a:xfrm>
        </p:spPr>
        <p:txBody>
          <a:bodyPr>
            <a:normAutofit/>
          </a:bodyPr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25" y="2928937"/>
            <a:ext cx="7944398" cy="1930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16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0504" y="2224086"/>
            <a:ext cx="6331763" cy="4014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21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1570" y="3496955"/>
            <a:ext cx="7137258" cy="233362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31570" y="2259644"/>
            <a:ext cx="73697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Numerals</a:t>
            </a:r>
          </a:p>
          <a:p>
            <a:r>
              <a:rPr lang="en-GB" sz="2800" dirty="0" smtClean="0">
                <a:solidFill>
                  <a:srgbClr val="FF0000"/>
                </a:solidFill>
              </a:rPr>
              <a:t>Odd one out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81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7746" y="2412917"/>
            <a:ext cx="6195988" cy="3158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84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403222"/>
            <a:ext cx="7772400" cy="854077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3283" y="1257299"/>
            <a:ext cx="3290330" cy="485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35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68286"/>
            <a:ext cx="7772400" cy="854077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7383" y="1257299"/>
            <a:ext cx="3336229" cy="4923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31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Year 1 Autumn Block 4 Number </a:t>
            </a:r>
            <a:r>
              <a:rPr lang="en-GB" dirty="0" smtClean="0"/>
              <a:t>-place </a:t>
            </a:r>
            <a:r>
              <a:rPr lang="en-GB" dirty="0"/>
              <a:t>value numbers to 20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Count one more and one less</a:t>
            </a:r>
          </a:p>
          <a:p>
            <a:r>
              <a:rPr lang="en-GB" sz="3200" i="1" dirty="0" err="1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NCLO:Given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 a number, identify one more or one less.</a:t>
            </a:r>
          </a:p>
        </p:txBody>
      </p:sp>
    </p:spTree>
    <p:extLst>
      <p:ext uri="{BB962C8B-B14F-4D97-AF65-F5344CB8AC3E}">
        <p14:creationId xmlns:p14="http://schemas.microsoft.com/office/powerpoint/2010/main" val="100378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854349"/>
            <a:ext cx="7772400" cy="854077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372035"/>
            <a:ext cx="8080178" cy="234526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31333" y="1964267"/>
            <a:ext cx="6654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More</a:t>
            </a:r>
          </a:p>
          <a:p>
            <a:r>
              <a:rPr lang="en-GB" sz="2800" dirty="0" smtClean="0">
                <a:solidFill>
                  <a:srgbClr val="FF0000"/>
                </a:solidFill>
              </a:rPr>
              <a:t>Less</a:t>
            </a:r>
          </a:p>
          <a:p>
            <a:r>
              <a:rPr lang="en-GB" sz="2800" dirty="0" smtClean="0">
                <a:solidFill>
                  <a:srgbClr val="FF0000"/>
                </a:solidFill>
              </a:rPr>
              <a:t>Digit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20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540411"/>
            <a:ext cx="7772400" cy="854077"/>
          </a:xfrm>
        </p:spPr>
        <p:txBody>
          <a:bodyPr>
            <a:normAutofit/>
          </a:bodyPr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177" y="2091266"/>
            <a:ext cx="6912555" cy="2857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16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838584"/>
            <a:ext cx="7772400" cy="854077"/>
          </a:xfrm>
        </p:spPr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698" y="2695575"/>
            <a:ext cx="6740235" cy="2965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01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127" y="2700337"/>
            <a:ext cx="6645152" cy="2938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3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82600" y="1171575"/>
            <a:ext cx="7772400" cy="854077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5193" y="2205037"/>
            <a:ext cx="5028674" cy="408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33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1709" y="2201862"/>
            <a:ext cx="6380582" cy="3683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90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874" y="2028488"/>
            <a:ext cx="6581259" cy="3339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62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397934" y="55563"/>
            <a:ext cx="7772400" cy="854077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6133" y="1257300"/>
            <a:ext cx="3589867" cy="5115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4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Year 1 Autumn Block 4 Number </a:t>
            </a:r>
            <a:r>
              <a:rPr lang="en-GB" dirty="0" smtClean="0"/>
              <a:t>-place </a:t>
            </a:r>
            <a:r>
              <a:rPr lang="en-GB" dirty="0"/>
              <a:t>value numbers to 20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Compare groups of objects 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err="1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NCLO:Identify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 and represent numbers using objects and pictorial representations including the number line, and use the language of: equal to, more than, less than (fewer), most, least. </a:t>
            </a:r>
          </a:p>
        </p:txBody>
      </p:sp>
    </p:spTree>
    <p:extLst>
      <p:ext uri="{BB962C8B-B14F-4D97-AF65-F5344CB8AC3E}">
        <p14:creationId xmlns:p14="http://schemas.microsoft.com/office/powerpoint/2010/main" val="393777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854349"/>
            <a:ext cx="7772400" cy="854077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1474" y="2834640"/>
            <a:ext cx="5036926" cy="33121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39333" y="2072716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More than, less than, equal to, compare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97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540411"/>
            <a:ext cx="7772400" cy="854077"/>
          </a:xfrm>
        </p:spPr>
        <p:txBody>
          <a:bodyPr>
            <a:normAutofit/>
          </a:bodyPr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790" y="2222499"/>
            <a:ext cx="6765053" cy="2722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50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838584"/>
            <a:ext cx="7772400" cy="854077"/>
          </a:xfrm>
        </p:spPr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099" y="2189691"/>
            <a:ext cx="6795767" cy="3608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86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849562"/>
            <a:ext cx="8015208" cy="1586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92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82600" y="744536"/>
            <a:ext cx="7772400" cy="854077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2009" y="1957387"/>
            <a:ext cx="4589591" cy="4545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3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67267" y="495830"/>
            <a:ext cx="7772400" cy="854077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7275" y="1562099"/>
            <a:ext cx="3755388" cy="470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77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Year 1 Autumn Block 4 Number </a:t>
            </a:r>
            <a:r>
              <a:rPr lang="en-GB" dirty="0" smtClean="0"/>
              <a:t>-place </a:t>
            </a:r>
            <a:r>
              <a:rPr lang="en-GB" dirty="0"/>
              <a:t>value numbers to 20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Compare numbers 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err="1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NCLO:Identify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 and represent numbers using objects and pictorial representations including the number line, and use the language of: equal to, more than, less than (fewer), most, least. </a:t>
            </a:r>
          </a:p>
        </p:txBody>
      </p:sp>
    </p:spTree>
    <p:extLst>
      <p:ext uri="{BB962C8B-B14F-4D97-AF65-F5344CB8AC3E}">
        <p14:creationId xmlns:p14="http://schemas.microsoft.com/office/powerpoint/2010/main" val="336565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854349"/>
            <a:ext cx="7772400" cy="854077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161771"/>
            <a:ext cx="8008260" cy="21044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03730" y="2077758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Greater, smaller, less than, more than</a:t>
            </a:r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41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263" y="2500312"/>
            <a:ext cx="7881010" cy="3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71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540411"/>
            <a:ext cx="7772400" cy="854077"/>
          </a:xfrm>
        </p:spPr>
        <p:txBody>
          <a:bodyPr>
            <a:normAutofit/>
          </a:bodyPr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852" y="1845733"/>
            <a:ext cx="7080914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75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838584"/>
            <a:ext cx="7772400" cy="854077"/>
          </a:xfrm>
        </p:spPr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210" y="2456920"/>
            <a:ext cx="7808239" cy="2961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50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0907" y="2271183"/>
            <a:ext cx="4642293" cy="3914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93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82600" y="317498"/>
            <a:ext cx="7772400" cy="854077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2212" y="1471612"/>
            <a:ext cx="3699976" cy="4827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955" y="1976440"/>
            <a:ext cx="3992415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01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Year 1 Autumn Block 4 Number </a:t>
            </a:r>
            <a:r>
              <a:rPr lang="en-GB" dirty="0" smtClean="0"/>
              <a:t>-place </a:t>
            </a:r>
            <a:r>
              <a:rPr lang="en-GB" dirty="0"/>
              <a:t>value numbers to 20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Order groups of objects 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err="1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NCLO:Identify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 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and represent numbers using objects and pictorial representations including the number line, and use the language of: equal to, more than, less than (fewer), most, least. </a:t>
            </a:r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4992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854349"/>
            <a:ext cx="7772400" cy="854077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852" y="2562224"/>
            <a:ext cx="7623823" cy="307657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51467" y="1850138"/>
            <a:ext cx="6891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Order, smallest, less than, more than</a:t>
            </a:r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4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540411"/>
            <a:ext cx="7772400" cy="854077"/>
          </a:xfrm>
        </p:spPr>
        <p:txBody>
          <a:bodyPr>
            <a:normAutofit/>
          </a:bodyPr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647" y="1761068"/>
            <a:ext cx="7071662" cy="342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04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838584"/>
            <a:ext cx="7772400" cy="854077"/>
          </a:xfrm>
        </p:spPr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679" y="2036268"/>
            <a:ext cx="7691387" cy="302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34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1023" y="2752725"/>
            <a:ext cx="7128337" cy="2750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12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688" y="2472267"/>
            <a:ext cx="7659325" cy="2777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24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82600" y="317498"/>
            <a:ext cx="7772400" cy="854077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0800" y="1614487"/>
            <a:ext cx="3819000" cy="4786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07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799" y="357716"/>
            <a:ext cx="7772400" cy="854077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6684" y="1211793"/>
            <a:ext cx="4290630" cy="5257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28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Year 1 Autumn Block 4 Number </a:t>
            </a:r>
            <a:r>
              <a:rPr lang="en-GB" dirty="0" smtClean="0"/>
              <a:t>-place </a:t>
            </a:r>
            <a:r>
              <a:rPr lang="en-GB" dirty="0"/>
              <a:t>value numbers to 20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Order numbers 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err="1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NCLO:Identify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 and represent numbers using objects and pictorial representations including the number line, and use the language of: equal to, more than, less than (fewer), most, least. </a:t>
            </a:r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0742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854349"/>
            <a:ext cx="7772400" cy="854077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137" y="2652712"/>
            <a:ext cx="7098492" cy="30368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69137" y="1862667"/>
            <a:ext cx="7098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Greatest, smallest, less than, more than, order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93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540411"/>
            <a:ext cx="7772400" cy="854077"/>
          </a:xfrm>
        </p:spPr>
        <p:txBody>
          <a:bodyPr>
            <a:normAutofit/>
          </a:bodyPr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382" y="1943717"/>
            <a:ext cx="6923351" cy="305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96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838584"/>
            <a:ext cx="7772400" cy="854077"/>
          </a:xfrm>
        </p:spPr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016" y="2624137"/>
            <a:ext cx="7960140" cy="2862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68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330" y="2743199"/>
            <a:ext cx="8240890" cy="270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14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82600" y="317498"/>
            <a:ext cx="7772400" cy="854077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0005" y="1364997"/>
            <a:ext cx="5484261" cy="457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7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3888" y="1981199"/>
            <a:ext cx="4614778" cy="438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27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771" y="2746375"/>
            <a:ext cx="7646458" cy="2248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44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9679" y="1976440"/>
            <a:ext cx="3949250" cy="436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85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8000" y="1753660"/>
            <a:ext cx="8128000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Year 1 Autumn Block </a:t>
            </a:r>
            <a:r>
              <a:rPr lang="en-GB" dirty="0" smtClean="0"/>
              <a:t>4 Number -place </a:t>
            </a:r>
            <a:r>
              <a:rPr lang="en-GB" dirty="0"/>
              <a:t>v</a:t>
            </a:r>
            <a:r>
              <a:rPr lang="en-GB" dirty="0" smtClean="0"/>
              <a:t>alue numbers to 20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3623732"/>
            <a:ext cx="7886700" cy="2112963"/>
          </a:xfrm>
        </p:spPr>
        <p:txBody>
          <a:bodyPr>
            <a:normAutofit fontScale="85000" lnSpcReduction="20000"/>
          </a:bodyPr>
          <a:lstStyle/>
          <a:p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Numbers from 11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to 20</a:t>
            </a:r>
          </a:p>
          <a:p>
            <a:r>
              <a:rPr lang="en-GB" sz="3200" i="1" dirty="0" err="1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NCLO:Identify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 and represent numbers using objects and pictorial representations including the number line, and use the language of: equal to, more than, less than (fewer), most, least. 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8973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695324"/>
            <a:ext cx="7772400" cy="854077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257020"/>
            <a:ext cx="7853729" cy="25849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65200" y="1976440"/>
            <a:ext cx="75248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Represent</a:t>
            </a:r>
          </a:p>
          <a:p>
            <a:r>
              <a:rPr lang="en-GB" sz="2800" dirty="0" smtClean="0">
                <a:solidFill>
                  <a:srgbClr val="FF0000"/>
                </a:solidFill>
              </a:rPr>
              <a:t>Match</a:t>
            </a:r>
          </a:p>
          <a:p>
            <a:r>
              <a:rPr lang="en-GB" sz="2800" dirty="0" smtClean="0">
                <a:solidFill>
                  <a:srgbClr val="FF0000"/>
                </a:solidFill>
              </a:rPr>
              <a:t>Odd one out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65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287</TotalTime>
  <Words>616</Words>
  <Application>Microsoft Office PowerPoint</Application>
  <PresentationFormat>On-screen Show (4:3)</PresentationFormat>
  <Paragraphs>108</Paragraphs>
  <Slides>58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58</vt:i4>
      </vt:variant>
    </vt:vector>
  </HeadingPairs>
  <TitlesOfParts>
    <vt:vector size="67" baseType="lpstr">
      <vt:lpstr>Arial</vt:lpstr>
      <vt:lpstr>Calibri</vt:lpstr>
      <vt:lpstr>Gotham</vt:lpstr>
      <vt:lpstr>Gotham Book</vt:lpstr>
      <vt:lpstr>Levenim MT</vt:lpstr>
      <vt:lpstr>Please write me a song</vt:lpstr>
      <vt:lpstr>Segoe Print</vt:lpstr>
      <vt:lpstr>Title slide</vt:lpstr>
      <vt:lpstr>Slides</vt:lpstr>
      <vt:lpstr>Year 1 Autumn Block 4 Number – place value within 20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1 Autumn Block 4 Number -place value numbers to 20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Reasoning and problem solving</vt:lpstr>
      <vt:lpstr>Year 1 Autumn Block 4 Number --place value numbers to 20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1 Autumn Block 4 Number -place value numbers to 20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Reasoning and problem solving</vt:lpstr>
      <vt:lpstr>Year 1 Autumn Block 4 Number -place value numbers to 20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1 Autumn Block 4 Number -place value numbers to 20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1 Autumn Block 4 Number -place value numbers to 20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1 Autumn Block 4 Number -place value numbers to 20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Deborah Harper</cp:lastModifiedBy>
  <cp:revision>54</cp:revision>
  <dcterms:created xsi:type="dcterms:W3CDTF">2017-06-27T15:09:43Z</dcterms:created>
  <dcterms:modified xsi:type="dcterms:W3CDTF">2017-10-31T13:50:38Z</dcterms:modified>
</cp:coreProperties>
</file>