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1"/>
  </p:notesMasterIdLst>
  <p:handoutMasterIdLst>
    <p:handoutMasterId r:id="rId72"/>
  </p:handoutMasterIdLst>
  <p:sldIdLst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260" r:id="rId11"/>
    <p:sldId id="304" r:id="rId12"/>
    <p:sldId id="305" r:id="rId13"/>
    <p:sldId id="353" r:id="rId14"/>
    <p:sldId id="306" r:id="rId15"/>
    <p:sldId id="307" r:id="rId16"/>
    <p:sldId id="308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21" r:id="rId62"/>
    <p:sldId id="422" r:id="rId63"/>
    <p:sldId id="407" r:id="rId64"/>
    <p:sldId id="408" r:id="rId65"/>
    <p:sldId id="409" r:id="rId66"/>
    <p:sldId id="410" r:id="rId67"/>
    <p:sldId id="411" r:id="rId68"/>
    <p:sldId id="412" r:id="rId69"/>
    <p:sldId id="41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5840" autoAdjust="0"/>
  </p:normalViewPr>
  <p:slideViewPr>
    <p:cSldViewPr snapToGrid="0" snapToObjects="1">
      <p:cViewPr varScale="1">
        <p:scale>
          <a:sx n="101" d="100"/>
          <a:sy n="10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answer: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 not agree with this as the number 4.39 is smaller than the number 4.465, which has more decimal numbers. </a:t>
            </a:r>
            <a:endParaRPr lang="en-US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answer: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disagree; Tina’s numbers would make 3.34 rather than 3.24.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make 3.24 by having 1 one, 22 tenths and 4 hundredths. </a:t>
            </a:r>
            <a:endParaRPr lang="en-US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Yvonne: 4.345 Alex: 4.445 Louise: 3.454 Emily: 3.54 </a:t>
            </a:r>
            <a:endParaRPr lang="it-IT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8851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dirty="0" smtClean="0"/>
              <a:t>To identify </a:t>
            </a:r>
            <a:r>
              <a:rPr lang="en-GB" sz="3200" dirty="0"/>
              <a:t>the value of each digit in numbers given to 3 decimal places 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8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61506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8085" y="2994493"/>
            <a:ext cx="7449825" cy="2718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aseline="30000" dirty="0"/>
              <a:t>What number is represented on the place value chart</a:t>
            </a:r>
            <a:r>
              <a:rPr lang="en-GB" sz="3200" baseline="30000" dirty="0" smtClean="0"/>
              <a:t>?</a:t>
            </a:r>
          </a:p>
          <a:p>
            <a:endParaRPr lang="en-GB" sz="3200" baseline="30000" dirty="0"/>
          </a:p>
          <a:p>
            <a:r>
              <a:rPr lang="en-GB" sz="3200" baseline="30000" dirty="0"/>
              <a:t>Why is 0 important when multiplying by 10, 100 and 1,000? What patterns do you notice</a:t>
            </a:r>
            <a:r>
              <a:rPr lang="en-GB" sz="3200" baseline="30000" dirty="0" smtClean="0"/>
              <a:t>?</a:t>
            </a:r>
          </a:p>
          <a:p>
            <a:endParaRPr lang="en-GB" sz="3200" baseline="30000" dirty="0"/>
          </a:p>
          <a:p>
            <a:r>
              <a:rPr lang="en-GB" sz="3200" baseline="30000" dirty="0"/>
              <a:t>What is the same and what is different when multiplying by 10, 100, 1,000 on the place value chart compared with the </a:t>
            </a:r>
            <a:r>
              <a:rPr lang="en-GB" sz="3200" baseline="30000" dirty="0" err="1"/>
              <a:t>Gattegno</a:t>
            </a:r>
            <a:r>
              <a:rPr lang="en-GB" sz="3200" baseline="30000" dirty="0"/>
              <a:t> chart?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3629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2180"/>
          <a:stretch/>
        </p:blipFill>
        <p:spPr>
          <a:xfrm>
            <a:off x="789142" y="1972638"/>
            <a:ext cx="7586311" cy="37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898" b="27371"/>
          <a:stretch/>
        </p:blipFill>
        <p:spPr>
          <a:xfrm>
            <a:off x="271296" y="2342507"/>
            <a:ext cx="8543052" cy="21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3888"/>
          <a:stretch/>
        </p:blipFill>
        <p:spPr>
          <a:xfrm>
            <a:off x="271296" y="2613744"/>
            <a:ext cx="8444768" cy="22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38" y="34070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622"/>
          <a:stretch/>
        </p:blipFill>
        <p:spPr>
          <a:xfrm>
            <a:off x="91796" y="1666269"/>
            <a:ext cx="5384800" cy="2044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462" b="27493"/>
          <a:stretch/>
        </p:blipFill>
        <p:spPr>
          <a:xfrm>
            <a:off x="91796" y="3920618"/>
            <a:ext cx="5384800" cy="289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821"/>
          <a:stretch/>
        </p:blipFill>
        <p:spPr>
          <a:xfrm>
            <a:off x="5632267" y="4446139"/>
            <a:ext cx="3757228" cy="14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56" y="1935650"/>
            <a:ext cx="4481473" cy="44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dirty="0"/>
              <a:t>multiply numbers by 10, 100 and 1,000 giving answers up to 3 decimal places.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8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415949"/>
            <a:ext cx="7244843" cy="337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What happens to the counters/digits when you divide by 10, 100 or 1000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Why is the zero important?</a:t>
            </a:r>
          </a:p>
          <a:p>
            <a:r>
              <a:rPr lang="en-GB" sz="4000" baseline="30000" dirty="0"/>
              <a:t>What is happening to the value of the digit each time it moves one column to the right?</a:t>
            </a:r>
          </a:p>
          <a:p>
            <a:r>
              <a:rPr lang="en-GB" sz="4000" baseline="30000" dirty="0"/>
              <a:t>What is the relationship between tenths, hundredths and thousandths?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48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6022"/>
          <a:stretch/>
        </p:blipFill>
        <p:spPr>
          <a:xfrm>
            <a:off x="455499" y="2132915"/>
            <a:ext cx="8249513" cy="2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494" b="30067"/>
          <a:stretch/>
        </p:blipFill>
        <p:spPr>
          <a:xfrm>
            <a:off x="233565" y="2145242"/>
            <a:ext cx="8667933" cy="29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11" y="68341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179859"/>
            <a:ext cx="7886700" cy="422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100" baseline="30000" dirty="0" smtClean="0"/>
          </a:p>
          <a:p>
            <a:pPr algn="ctr"/>
            <a:r>
              <a:rPr lang="en-GB" sz="7200" baseline="30000" dirty="0" smtClean="0"/>
              <a:t>354.631</a:t>
            </a:r>
          </a:p>
          <a:p>
            <a:endParaRPr lang="en-GB" sz="4000" baseline="30000" dirty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many tenths are in the number? </a:t>
            </a:r>
            <a:endParaRPr lang="en-GB" sz="4000" baseline="30000" dirty="0" smtClean="0"/>
          </a:p>
          <a:p>
            <a:endParaRPr lang="en-GB" sz="4000" baseline="30000" dirty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many hundredths?</a:t>
            </a:r>
          </a:p>
          <a:p>
            <a:endParaRPr lang="en-GB" sz="4000" baseline="30000" dirty="0" smtClean="0"/>
          </a:p>
          <a:p>
            <a:r>
              <a:rPr lang="en-GB" sz="4000" baseline="30000" dirty="0" smtClean="0"/>
              <a:t>Can </a:t>
            </a:r>
            <a:r>
              <a:rPr lang="en-GB" sz="4000" baseline="30000" dirty="0"/>
              <a:t>you make the number on the place value chart? </a:t>
            </a:r>
            <a:endParaRPr lang="en-GB" sz="4000" baseline="30000" dirty="0" smtClean="0"/>
          </a:p>
          <a:p>
            <a:endParaRPr lang="en-GB" sz="4000" baseline="30000" dirty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many hundredths are the same as 5 tenths?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48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9393" r="5585"/>
          <a:stretch/>
        </p:blipFill>
        <p:spPr>
          <a:xfrm>
            <a:off x="0" y="2058941"/>
            <a:ext cx="9161700" cy="3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123"/>
          <a:stretch/>
        </p:blipFill>
        <p:spPr>
          <a:xfrm>
            <a:off x="1496900" y="1830854"/>
            <a:ext cx="5863920" cy="44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775"/>
          <a:stretch/>
        </p:blipFill>
        <p:spPr>
          <a:xfrm>
            <a:off x="1866792" y="1927522"/>
            <a:ext cx="5765282" cy="41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4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859"/>
          <a:stretch/>
        </p:blipFill>
        <p:spPr>
          <a:xfrm>
            <a:off x="2248750" y="1886336"/>
            <a:ext cx="4212003" cy="43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6600" y="3854406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dirty="0" smtClean="0"/>
              <a:t>To multiply </a:t>
            </a:r>
            <a:r>
              <a:rPr lang="en-GB" sz="3200" dirty="0"/>
              <a:t>one-digit numbers with up to 2 decimal places by whole numbers 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8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793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5300" y="2675391"/>
            <a:ext cx="826135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/>
              <a:t>Which is bigger, 0.1, 0.01 or 0.001. Why?</a:t>
            </a:r>
          </a:p>
          <a:p>
            <a:r>
              <a:rPr lang="en-US" sz="4400" baseline="30000" dirty="0"/>
              <a:t>How many 0.1s do you need to exchange for a whole one? Can you draw a bar model to represent the problem?</a:t>
            </a:r>
          </a:p>
          <a:p>
            <a:r>
              <a:rPr lang="en-US" sz="4400" baseline="30000" dirty="0"/>
              <a:t>Can you think of another way to multiply by 5? (multiply by 10 and divide by 2).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248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4828" b="57213"/>
          <a:stretch/>
        </p:blipFill>
        <p:spPr>
          <a:xfrm>
            <a:off x="313684" y="1538775"/>
            <a:ext cx="8176331" cy="43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3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045" r="22761" b="28269"/>
          <a:stretch/>
        </p:blipFill>
        <p:spPr>
          <a:xfrm>
            <a:off x="752895" y="2182230"/>
            <a:ext cx="7137454" cy="26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068"/>
          <a:stretch/>
        </p:blipFill>
        <p:spPr>
          <a:xfrm>
            <a:off x="204846" y="2342506"/>
            <a:ext cx="8643506" cy="23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6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416"/>
          <a:stretch/>
        </p:blipFill>
        <p:spPr>
          <a:xfrm>
            <a:off x="1719575" y="1935652"/>
            <a:ext cx="5887838" cy="39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51"/>
          <a:stretch/>
        </p:blipFill>
        <p:spPr>
          <a:xfrm>
            <a:off x="343423" y="2044264"/>
            <a:ext cx="8447640" cy="34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135"/>
          <a:stretch/>
        </p:blipFill>
        <p:spPr>
          <a:xfrm>
            <a:off x="1460652" y="2087798"/>
            <a:ext cx="5678234" cy="4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4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926"/>
          <a:stretch/>
        </p:blipFill>
        <p:spPr>
          <a:xfrm>
            <a:off x="114301" y="1744898"/>
            <a:ext cx="4749800" cy="3883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579"/>
          <a:stretch/>
        </p:blipFill>
        <p:spPr>
          <a:xfrm>
            <a:off x="4155647" y="4753545"/>
            <a:ext cx="4823253" cy="17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9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55775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dirty="0"/>
              <a:t>To multiply one-digit numbers with up to 2 decimal places by whole numbers 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8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903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3931" y="2958307"/>
            <a:ext cx="7984625" cy="296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Are we grouping or sharing? Explain why. How are these different? How are they the same?</a:t>
            </a:r>
          </a:p>
          <a:p>
            <a:r>
              <a:rPr lang="en-GB" sz="4000" baseline="30000" dirty="0"/>
              <a:t>How else could we partition the number 3.69? (For example, 2 ones, 16 tenths and 9 hundredths.)</a:t>
            </a:r>
          </a:p>
          <a:p>
            <a:r>
              <a:rPr lang="en-GB" sz="4000" baseline="30000" dirty="0"/>
              <a:t>How could we check that our answer is correct using the inverse? Which method, sharing or grouping, shows the inverse more clearly?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486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8" y="1538775"/>
            <a:ext cx="7430174" cy="52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7782"/>
          <a:stretch/>
        </p:blipFill>
        <p:spPr>
          <a:xfrm>
            <a:off x="0" y="3279255"/>
            <a:ext cx="9144000" cy="13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1363" r="7366"/>
          <a:stretch/>
        </p:blipFill>
        <p:spPr>
          <a:xfrm>
            <a:off x="377861" y="2416482"/>
            <a:ext cx="8470491" cy="29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6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548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17" y="1526633"/>
            <a:ext cx="4431606" cy="49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0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33" y="1491807"/>
            <a:ext cx="5696901" cy="52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4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55775"/>
            <a:ext cx="7886700" cy="2112963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dirty="0" smtClean="0"/>
              <a:t>use </a:t>
            </a:r>
            <a:r>
              <a:rPr lang="en-GB" sz="3200" dirty="0"/>
              <a:t>division to solve problems in cases where the answer has up to 2 decimal places </a:t>
            </a:r>
          </a:p>
          <a:p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996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247" b="20359"/>
          <a:stretch/>
        </p:blipFill>
        <p:spPr>
          <a:xfrm>
            <a:off x="417401" y="2268533"/>
            <a:ext cx="8268626" cy="31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46" y="81903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746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31745" y="2594317"/>
            <a:ext cx="79897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aseline="30000" dirty="0"/>
              <a:t>How can we represent this problem using a bar model? How will we calculate what this item costs?</a:t>
            </a:r>
          </a:p>
          <a:p>
            <a:r>
              <a:rPr lang="en-GB" sz="4800" baseline="30000" dirty="0"/>
              <a:t>How will we use division to solve this?</a:t>
            </a:r>
          </a:p>
          <a:p>
            <a:r>
              <a:rPr lang="en-GB" sz="4800" baseline="30000" dirty="0"/>
              <a:t>How will we label our bar model to represent this?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3390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104"/>
          <a:stretch/>
        </p:blipFill>
        <p:spPr>
          <a:xfrm>
            <a:off x="505517" y="2172274"/>
            <a:ext cx="8347194" cy="16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695" r="14782"/>
          <a:stretch/>
        </p:blipFill>
        <p:spPr>
          <a:xfrm>
            <a:off x="195157" y="2243876"/>
            <a:ext cx="8739200" cy="30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1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6" y="1738305"/>
            <a:ext cx="7878666" cy="41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3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548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568"/>
          <a:stretch/>
        </p:blipFill>
        <p:spPr>
          <a:xfrm>
            <a:off x="122533" y="1467150"/>
            <a:ext cx="4491537" cy="180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809"/>
          <a:stretch/>
        </p:blipFill>
        <p:spPr>
          <a:xfrm>
            <a:off x="4329581" y="2613746"/>
            <a:ext cx="4629474" cy="4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2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444"/>
          <a:stretch/>
        </p:blipFill>
        <p:spPr>
          <a:xfrm>
            <a:off x="0" y="1155700"/>
            <a:ext cx="4987636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3726" r="18380"/>
          <a:stretch/>
        </p:blipFill>
        <p:spPr>
          <a:xfrm>
            <a:off x="4793697" y="3467100"/>
            <a:ext cx="4070903" cy="31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8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55775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use and understand fraction and decimal equivalences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15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642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144593"/>
            <a:ext cx="7755533" cy="41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How would you record your answer as a decimal and a fraction? Can you simplify your answer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How would you convert the tenths to hundredths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What do you notice about the </a:t>
            </a:r>
            <a:r>
              <a:rPr lang="en-GB" sz="4000" baseline="30000" dirty="0" smtClean="0"/>
              <a:t>numbers </a:t>
            </a:r>
            <a:r>
              <a:rPr lang="en-GB" sz="4000" baseline="30000" dirty="0"/>
              <a:t>that can be simplified in the table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Can you have a unit fraction that is larger than 0.5? Why?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8871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622" b="82022"/>
          <a:stretch/>
        </p:blipFill>
        <p:spPr>
          <a:xfrm>
            <a:off x="309505" y="2670397"/>
            <a:ext cx="8174095" cy="16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4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444" b="22778"/>
          <a:stretch/>
        </p:blipFill>
        <p:spPr>
          <a:xfrm>
            <a:off x="736600" y="1538774"/>
            <a:ext cx="7750818" cy="46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000"/>
          <a:stretch/>
        </p:blipFill>
        <p:spPr>
          <a:xfrm>
            <a:off x="393910" y="2663060"/>
            <a:ext cx="8454442" cy="17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6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815"/>
          <a:stretch/>
        </p:blipFill>
        <p:spPr>
          <a:xfrm>
            <a:off x="380999" y="2641600"/>
            <a:ext cx="8406549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3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548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511300"/>
            <a:ext cx="4533900" cy="4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2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752600"/>
            <a:ext cx="5080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3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55775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and understand fraction and decimal equivalences</a:t>
            </a:r>
            <a:endParaRPr lang="en-GB" sz="3200" dirty="0"/>
          </a:p>
          <a:p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15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903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750235"/>
            <a:ext cx="7747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aseline="30000" dirty="0"/>
              <a:t>How many tenths are equivalent to one hundredth? </a:t>
            </a:r>
            <a:endParaRPr lang="en-GB" sz="4400" baseline="30000" dirty="0" smtClean="0"/>
          </a:p>
          <a:p>
            <a:endParaRPr lang="en-GB" sz="4400" baseline="30000" dirty="0" smtClean="0"/>
          </a:p>
          <a:p>
            <a:r>
              <a:rPr lang="en-GB" sz="4400" baseline="30000" dirty="0" smtClean="0"/>
              <a:t>How </a:t>
            </a:r>
            <a:r>
              <a:rPr lang="en-GB" sz="4400" baseline="30000" dirty="0"/>
              <a:t>would you convert a fraction to a decimal</a:t>
            </a:r>
            <a:r>
              <a:rPr lang="en-GB" sz="4400" baseline="30000" dirty="0" smtClean="0"/>
              <a:t>?</a:t>
            </a:r>
          </a:p>
          <a:p>
            <a:r>
              <a:rPr lang="en-GB" sz="4400" baseline="30000" dirty="0" smtClean="0"/>
              <a:t> </a:t>
            </a:r>
          </a:p>
          <a:p>
            <a:r>
              <a:rPr lang="en-GB" sz="4400" baseline="30000" dirty="0" smtClean="0"/>
              <a:t>Which </a:t>
            </a:r>
            <a:r>
              <a:rPr lang="en-GB" sz="4400" baseline="30000" dirty="0"/>
              <a:t>is the most efficient method? Why?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8871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185"/>
          <a:stretch/>
        </p:blipFill>
        <p:spPr>
          <a:xfrm>
            <a:off x="800100" y="1841500"/>
            <a:ext cx="765022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4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815" b="23334"/>
          <a:stretch/>
        </p:blipFill>
        <p:spPr>
          <a:xfrm>
            <a:off x="660400" y="2070100"/>
            <a:ext cx="7900615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667"/>
          <a:stretch/>
        </p:blipFill>
        <p:spPr>
          <a:xfrm>
            <a:off x="533400" y="2692400"/>
            <a:ext cx="816293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34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548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074"/>
          <a:stretch/>
        </p:blipFill>
        <p:spPr>
          <a:xfrm>
            <a:off x="1854200" y="1460500"/>
            <a:ext cx="5207000" cy="50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2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593" r="5927"/>
          <a:stretch/>
        </p:blipFill>
        <p:spPr>
          <a:xfrm>
            <a:off x="1257300" y="1981200"/>
            <a:ext cx="624789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5887"/>
          <a:stretch/>
        </p:blipFill>
        <p:spPr>
          <a:xfrm>
            <a:off x="1579134" y="1878206"/>
            <a:ext cx="5510432" cy="42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0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593"/>
          <a:stretch/>
        </p:blipFill>
        <p:spPr>
          <a:xfrm>
            <a:off x="1739900" y="1385819"/>
            <a:ext cx="5905500" cy="47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1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111"/>
          <a:stretch/>
        </p:blipFill>
        <p:spPr>
          <a:xfrm>
            <a:off x="1460500" y="2108200"/>
            <a:ext cx="6477000" cy="35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8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55775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understand the relationship between fractions and division</a:t>
            </a:r>
            <a:endParaRPr lang="en-GB" sz="3200" dirty="0" smtClean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15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903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652528"/>
            <a:ext cx="7410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aseline="30000" dirty="0"/>
              <a:t>Do we divide the numerator by the denominator or divide the denominator by the numerator? Explain why.</a:t>
            </a:r>
          </a:p>
          <a:p>
            <a:r>
              <a:rPr lang="en-GB" sz="4800" baseline="30000" dirty="0"/>
              <a:t>When do we need to exchange?</a:t>
            </a:r>
          </a:p>
          <a:p>
            <a:r>
              <a:rPr lang="en-GB" sz="4800" baseline="30000" dirty="0"/>
              <a:t>Are we grouping or are we sharing? Explain why.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8871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4074"/>
          <a:stretch/>
        </p:blipFill>
        <p:spPr>
          <a:xfrm>
            <a:off x="99371" y="1691174"/>
            <a:ext cx="8866829" cy="4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4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7407" r="4453" b="16667"/>
          <a:stretch/>
        </p:blipFill>
        <p:spPr>
          <a:xfrm>
            <a:off x="431801" y="2120900"/>
            <a:ext cx="8199356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3519" r="30771"/>
          <a:stretch/>
        </p:blipFill>
        <p:spPr>
          <a:xfrm>
            <a:off x="457200" y="2387600"/>
            <a:ext cx="787342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3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548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22401"/>
            <a:ext cx="4330700" cy="50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2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5" y="23805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296919"/>
            <a:ext cx="4876800" cy="48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3" t="55011" b="2921"/>
          <a:stretch/>
        </p:blipFill>
        <p:spPr>
          <a:xfrm>
            <a:off x="1319277" y="2087798"/>
            <a:ext cx="5856598" cy="35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0270"/>
          <a:stretch/>
        </p:blipFill>
        <p:spPr>
          <a:xfrm>
            <a:off x="4830728" y="2293191"/>
            <a:ext cx="4218572" cy="4096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1348"/>
          <a:stretch/>
        </p:blipFill>
        <p:spPr>
          <a:xfrm>
            <a:off x="305736" y="2490456"/>
            <a:ext cx="4218572" cy="26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6 Spring Block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07517"/>
            <a:ext cx="7886700" cy="2112963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dirty="0" smtClean="0"/>
              <a:t>multiply numbers </a:t>
            </a:r>
            <a:r>
              <a:rPr lang="en-GB" sz="3200" dirty="0"/>
              <a:t>by 10, 100 and 1,000 giving answers up to 3 decimal places.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345</TotalTime>
  <Words>849</Words>
  <Application>Microsoft Macintosh PowerPoint</Application>
  <PresentationFormat>On-screen Show (4:3)</PresentationFormat>
  <Paragraphs>148</Paragraphs>
  <Slides>68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year 6 template</vt:lpstr>
      <vt:lpstr>Slides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6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Cathy Clarke</cp:lastModifiedBy>
  <cp:revision>55</cp:revision>
  <dcterms:created xsi:type="dcterms:W3CDTF">2017-06-27T15:09:43Z</dcterms:created>
  <dcterms:modified xsi:type="dcterms:W3CDTF">2017-12-18T09:39:24Z</dcterms:modified>
</cp:coreProperties>
</file>