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40"/>
  </p:notesMasterIdLst>
  <p:handoutMasterIdLst>
    <p:handoutMasterId r:id="rId41"/>
  </p:handoutMasterIdLst>
  <p:sldIdLst>
    <p:sldId id="260" r:id="rId3"/>
    <p:sldId id="407" r:id="rId4"/>
    <p:sldId id="406" r:id="rId5"/>
    <p:sldId id="405" r:id="rId6"/>
    <p:sldId id="404" r:id="rId7"/>
    <p:sldId id="403" r:id="rId8"/>
    <p:sldId id="408" r:id="rId9"/>
    <p:sldId id="409" r:id="rId10"/>
    <p:sldId id="354" r:id="rId11"/>
    <p:sldId id="410" r:id="rId12"/>
    <p:sldId id="411" r:id="rId13"/>
    <p:sldId id="412" r:id="rId14"/>
    <p:sldId id="413" r:id="rId15"/>
    <p:sldId id="414" r:id="rId16"/>
    <p:sldId id="415" r:id="rId17"/>
    <p:sldId id="362" r:id="rId18"/>
    <p:sldId id="416" r:id="rId19"/>
    <p:sldId id="417" r:id="rId20"/>
    <p:sldId id="418" r:id="rId21"/>
    <p:sldId id="419" r:id="rId22"/>
    <p:sldId id="420" r:id="rId23"/>
    <p:sldId id="421" r:id="rId24"/>
    <p:sldId id="422" r:id="rId25"/>
    <p:sldId id="370" r:id="rId26"/>
    <p:sldId id="423" r:id="rId27"/>
    <p:sldId id="424" r:id="rId28"/>
    <p:sldId id="425" r:id="rId29"/>
    <p:sldId id="427" r:id="rId30"/>
    <p:sldId id="426" r:id="rId31"/>
    <p:sldId id="428" r:id="rId32"/>
    <p:sldId id="378" r:id="rId33"/>
    <p:sldId id="429" r:id="rId34"/>
    <p:sldId id="430" r:id="rId35"/>
    <p:sldId id="431" r:id="rId36"/>
    <p:sldId id="432" r:id="rId37"/>
    <p:sldId id="433" r:id="rId38"/>
    <p:sldId id="43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95840" autoAdjust="0"/>
  </p:normalViewPr>
  <p:slideViewPr>
    <p:cSldViewPr snapToGrid="0" snapToObjects="1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Spring Block 3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3793283"/>
            <a:ext cx="7886700" cy="2112963"/>
          </a:xfrm>
        </p:spPr>
        <p:txBody>
          <a:bodyPr>
            <a:normAutofit fontScale="925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Algebra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To generate and describe linear number sequences with one step.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01" y="2564713"/>
            <a:ext cx="8415562" cy="3235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19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53" y="2698063"/>
            <a:ext cx="7979947" cy="3006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225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80" y="695324"/>
            <a:ext cx="7772400" cy="854077"/>
          </a:xfrm>
        </p:spPr>
        <p:txBody>
          <a:bodyPr/>
          <a:lstStyle/>
          <a:p>
            <a:r>
              <a:rPr lang="en-GB" sz="4400" dirty="0" smtClean="0">
                <a:solidFill>
                  <a:prstClr val="black"/>
                </a:solidFill>
              </a:rPr>
              <a:t>Fluency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76440"/>
            <a:ext cx="7372960" cy="4110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16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61" y="2855546"/>
            <a:ext cx="8940339" cy="1492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138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7647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606" y="2139500"/>
            <a:ext cx="4042782" cy="388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388" y="3647364"/>
            <a:ext cx="4653318" cy="113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94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371" y="944942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365" y="1976440"/>
            <a:ext cx="5194412" cy="4356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9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/>
              <a:t>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3957056"/>
            <a:ext cx="7886700" cy="2112963"/>
          </a:xfrm>
        </p:spPr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Algebra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To use simple formulae.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932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80" y="2301283"/>
            <a:ext cx="8583310" cy="3417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79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3" y="2376559"/>
            <a:ext cx="7922417" cy="307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9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70" y="2317634"/>
            <a:ext cx="7768569" cy="3550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51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95525"/>
            <a:ext cx="8787802" cy="3613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94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66" y="2817576"/>
            <a:ext cx="8465700" cy="244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6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2238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165" y="2039771"/>
            <a:ext cx="4917601" cy="3966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39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762" y="2342249"/>
            <a:ext cx="5658100" cy="379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23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6703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272" y="1976439"/>
            <a:ext cx="5114835" cy="4274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94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/>
              <a:t>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3765988"/>
            <a:ext cx="7886700" cy="2112963"/>
          </a:xfrm>
        </p:spPr>
        <p:txBody>
          <a:bodyPr>
            <a:normAutofit fontScale="9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Algebra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To use simple formulae and express missing number problems algebraically. 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932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71" y="2675174"/>
            <a:ext cx="8328907" cy="3056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39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9533"/>
            <a:ext cx="7772400" cy="854077"/>
          </a:xfrm>
        </p:spPr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57199"/>
            <a:ext cx="8104450" cy="326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49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21" y="2410536"/>
            <a:ext cx="7895585" cy="330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59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62" y="2416673"/>
            <a:ext cx="8163238" cy="293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675" y="999533"/>
            <a:ext cx="7772400" cy="854077"/>
          </a:xfrm>
        </p:spPr>
        <p:txBody>
          <a:bodyPr/>
          <a:lstStyle/>
          <a:p>
            <a:r>
              <a:rPr lang="en-GB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071" y="2288131"/>
            <a:ext cx="4670478" cy="3907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33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5760"/>
            <a:ext cx="7772400" cy="854077"/>
          </a:xfrm>
        </p:spPr>
        <p:txBody>
          <a:bodyPr/>
          <a:lstStyle/>
          <a:p>
            <a:r>
              <a:rPr lang="en-GB" sz="4400" dirty="0" smtClean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64" y="1815152"/>
            <a:ext cx="8496575" cy="357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332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53" y="2189683"/>
            <a:ext cx="4036325" cy="365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505" y="3397322"/>
            <a:ext cx="4224487" cy="2051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47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632744"/>
            <a:ext cx="8128000" cy="1325563"/>
          </a:xfrm>
        </p:spPr>
        <p:txBody>
          <a:bodyPr/>
          <a:lstStyle/>
          <a:p>
            <a:r>
              <a:rPr lang="en-GB" dirty="0" smtClean="0"/>
              <a:t>Year 6 Spring Block 3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6600" y="3768104"/>
            <a:ext cx="7886700" cy="2112963"/>
          </a:xfrm>
        </p:spPr>
        <p:txBody>
          <a:bodyPr>
            <a:normAutofit fontScale="9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Algebra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To express missing number problems algebraically.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932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>
                <a:solidFill>
                  <a:prstClr val="black"/>
                </a:solidFill>
              </a:rPr>
              <a:t>Key </a:t>
            </a:r>
            <a:r>
              <a:rPr lang="en-GB" sz="4400" dirty="0">
                <a:solidFill>
                  <a:srgbClr val="FF0000"/>
                </a:solidFill>
              </a:rPr>
              <a:t>vocabulary</a:t>
            </a:r>
            <a:r>
              <a:rPr lang="en-GB" sz="4400" dirty="0">
                <a:solidFill>
                  <a:prstClr val="black"/>
                </a:solidFill>
              </a:rPr>
              <a:t> and questions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82" y="2747963"/>
            <a:ext cx="8968718" cy="2639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7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09" y="2681003"/>
            <a:ext cx="8597291" cy="232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7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09" y="2310167"/>
            <a:ext cx="8461078" cy="3462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1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52" y="2475008"/>
            <a:ext cx="8757038" cy="278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58590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619" y="2090737"/>
            <a:ext cx="5235992" cy="406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1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/>
          <a:lstStyle/>
          <a:p>
            <a:r>
              <a:rPr lang="en-GB" sz="3600" dirty="0">
                <a:solidFill>
                  <a:prstClr val="black"/>
                </a:solidFill>
              </a:rPr>
              <a:t>Reasoning and problem solving</a:t>
            </a:r>
            <a:endParaRPr lang="en-GB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034" y="1549401"/>
            <a:ext cx="4050470" cy="5002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544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9" y="3799549"/>
            <a:ext cx="8417755" cy="1509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47" y="2088332"/>
            <a:ext cx="7427980" cy="1269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30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>
                <a:solidFill>
                  <a:prstClr val="black"/>
                </a:solidFill>
              </a:rPr>
              <a:t>Fluency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86" y="2347639"/>
            <a:ext cx="8302374" cy="3329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94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324"/>
            <a:ext cx="7772400" cy="854077"/>
          </a:xfrm>
        </p:spPr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664" y="1862452"/>
            <a:ext cx="5472752" cy="4341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14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0351"/>
            <a:ext cx="7772400" cy="854077"/>
          </a:xfrm>
        </p:spPr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838" y="2073321"/>
            <a:ext cx="5635532" cy="4029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236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7646"/>
            <a:ext cx="7772400" cy="854077"/>
          </a:xfrm>
        </p:spPr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45" y="2517301"/>
            <a:ext cx="4226537" cy="326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370" y="2919910"/>
            <a:ext cx="4284025" cy="2337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10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Spring Block </a:t>
            </a:r>
            <a:r>
              <a:rPr lang="en-GB" dirty="0"/>
              <a:t>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3752339"/>
            <a:ext cx="7886700" cy="2112963"/>
          </a:xfrm>
        </p:spPr>
        <p:txBody>
          <a:bodyPr>
            <a:normAutofit fontScale="925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Algebra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To generate and describe linear number sequences with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two steps.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932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ear 6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year 6 template.potx</Template>
  <TotalTime>443</TotalTime>
  <Words>168</Words>
  <Application>Microsoft Office PowerPoint</Application>
  <PresentationFormat>On-screen Show (4:3)</PresentationFormat>
  <Paragraphs>52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year 6 template</vt:lpstr>
      <vt:lpstr>Slides</vt:lpstr>
      <vt:lpstr>Year 6 Spring Block 3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6 Spring Block 3</vt:lpstr>
      <vt:lpstr>Key vocabulary and questions</vt:lpstr>
      <vt:lpstr>Fluency</vt:lpstr>
      <vt:lpstr>Fluency </vt:lpstr>
      <vt:lpstr>Fluency</vt:lpstr>
      <vt:lpstr>Reasoning and problem solving</vt:lpstr>
      <vt:lpstr>Reasoning and problem solving</vt:lpstr>
      <vt:lpstr>Year 6 Spring Block 3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6 Spring Block 3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6 Spring Block 3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 Harper</cp:lastModifiedBy>
  <cp:revision>62</cp:revision>
  <dcterms:created xsi:type="dcterms:W3CDTF">2017-06-27T15:09:43Z</dcterms:created>
  <dcterms:modified xsi:type="dcterms:W3CDTF">2018-01-26T12:35:46Z</dcterms:modified>
</cp:coreProperties>
</file>