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73"/>
  </p:notesMasterIdLst>
  <p:handoutMasterIdLst>
    <p:handoutMasterId r:id="rId74"/>
  </p:handoutMasterIdLst>
  <p:sldIdLst>
    <p:sldId id="260" r:id="rId3"/>
    <p:sldId id="261" r:id="rId4"/>
    <p:sldId id="267" r:id="rId5"/>
    <p:sldId id="268" r:id="rId6"/>
    <p:sldId id="270" r:id="rId7"/>
    <p:sldId id="271" r:id="rId8"/>
    <p:sldId id="304" r:id="rId9"/>
    <p:sldId id="272" r:id="rId10"/>
    <p:sldId id="300" r:id="rId11"/>
    <p:sldId id="276" r:id="rId12"/>
    <p:sldId id="275" r:id="rId13"/>
    <p:sldId id="305" r:id="rId14"/>
    <p:sldId id="277" r:id="rId15"/>
    <p:sldId id="278" r:id="rId16"/>
    <p:sldId id="279" r:id="rId17"/>
    <p:sldId id="302" r:id="rId18"/>
    <p:sldId id="284" r:id="rId19"/>
    <p:sldId id="280" r:id="rId20"/>
    <p:sldId id="306" r:id="rId21"/>
    <p:sldId id="282" r:id="rId22"/>
    <p:sldId id="283" r:id="rId23"/>
    <p:sldId id="307" r:id="rId24"/>
    <p:sldId id="285" r:id="rId25"/>
    <p:sldId id="301" r:id="rId26"/>
    <p:sldId id="286" r:id="rId27"/>
    <p:sldId id="287" r:id="rId28"/>
    <p:sldId id="288" r:id="rId29"/>
    <p:sldId id="289" r:id="rId30"/>
    <p:sldId id="293" r:id="rId31"/>
    <p:sldId id="303" r:id="rId32"/>
    <p:sldId id="294" r:id="rId33"/>
    <p:sldId id="295" r:id="rId34"/>
    <p:sldId id="296" r:id="rId35"/>
    <p:sldId id="298" r:id="rId36"/>
    <p:sldId id="312" r:id="rId37"/>
    <p:sldId id="310" r:id="rId38"/>
    <p:sldId id="309" r:id="rId39"/>
    <p:sldId id="308" r:id="rId40"/>
    <p:sldId id="320" r:id="rId41"/>
    <p:sldId id="297" r:id="rId42"/>
    <p:sldId id="321" r:id="rId43"/>
    <p:sldId id="319" r:id="rId44"/>
    <p:sldId id="313" r:id="rId45"/>
    <p:sldId id="315" r:id="rId46"/>
    <p:sldId id="316" r:id="rId47"/>
    <p:sldId id="322" r:id="rId48"/>
    <p:sldId id="314" r:id="rId49"/>
    <p:sldId id="328" r:id="rId50"/>
    <p:sldId id="329" r:id="rId51"/>
    <p:sldId id="324" r:id="rId52"/>
    <p:sldId id="323" r:id="rId53"/>
    <p:sldId id="317" r:id="rId54"/>
    <p:sldId id="330" r:id="rId55"/>
    <p:sldId id="318" r:id="rId56"/>
    <p:sldId id="331" r:id="rId57"/>
    <p:sldId id="332" r:id="rId58"/>
    <p:sldId id="327" r:id="rId59"/>
    <p:sldId id="326" r:id="rId60"/>
    <p:sldId id="325" r:id="rId61"/>
    <p:sldId id="337" r:id="rId62"/>
    <p:sldId id="338" r:id="rId63"/>
    <p:sldId id="311" r:id="rId64"/>
    <p:sldId id="339" r:id="rId65"/>
    <p:sldId id="333" r:id="rId66"/>
    <p:sldId id="334" r:id="rId67"/>
    <p:sldId id="335" r:id="rId68"/>
    <p:sldId id="340" r:id="rId69"/>
    <p:sldId id="341" r:id="rId70"/>
    <p:sldId id="336" r:id="rId71"/>
    <p:sldId id="34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8561" autoAdjust="0"/>
  </p:normalViewPr>
  <p:slideViewPr>
    <p:cSldViewPr snapToGrid="0" snapToObjects="1">
      <p:cViewPr varScale="1">
        <p:scale>
          <a:sx n="72" d="100"/>
          <a:sy n="72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7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3 </a:t>
            </a:r>
            <a:br>
              <a:rPr lang="en-GB" dirty="0" smtClean="0"/>
            </a:br>
            <a:r>
              <a:rPr lang="en-GB" dirty="0" smtClean="0"/>
              <a:t>Algebra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Find a rule – one step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use simple formulae</a:t>
            </a: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4" t="13977" r="3574" b="58817"/>
          <a:stretch/>
        </p:blipFill>
        <p:spPr bwMode="auto">
          <a:xfrm>
            <a:off x="134470" y="1807218"/>
            <a:ext cx="8653619" cy="331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8" t="46966" r="3657" b="26404"/>
          <a:stretch/>
        </p:blipFill>
        <p:spPr bwMode="auto">
          <a:xfrm>
            <a:off x="265042" y="1762539"/>
            <a:ext cx="8269358" cy="41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2" t="75746" r="4023" b="15672"/>
          <a:stretch/>
        </p:blipFill>
        <p:spPr bwMode="auto">
          <a:xfrm>
            <a:off x="675861" y="2374709"/>
            <a:ext cx="7960139" cy="132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37127" r="59511" b="10448"/>
          <a:stretch/>
        </p:blipFill>
        <p:spPr bwMode="auto">
          <a:xfrm>
            <a:off x="2759813" y="1615380"/>
            <a:ext cx="3296429" cy="465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0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1" t="37681" r="26890" b="31159"/>
          <a:stretch/>
        </p:blipFill>
        <p:spPr bwMode="auto">
          <a:xfrm>
            <a:off x="1859260" y="1642675"/>
            <a:ext cx="5217401" cy="449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1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3</a:t>
            </a:r>
            <a:br>
              <a:rPr lang="en-GB" dirty="0" smtClean="0"/>
            </a:br>
            <a:r>
              <a:rPr lang="en-GB" dirty="0" smtClean="0"/>
              <a:t>Algebra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an algebraic rule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generate and describe linear number sequences.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2382344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430934"/>
            <a:ext cx="7886700" cy="2112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Expression, function, rule, explain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69216" r="50595" b="7790"/>
          <a:stretch/>
        </p:blipFill>
        <p:spPr bwMode="auto">
          <a:xfrm>
            <a:off x="800304" y="2844071"/>
            <a:ext cx="7349784" cy="310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3" t="36956" r="15561" b="43284"/>
          <a:stretch/>
        </p:blipFill>
        <p:spPr bwMode="auto">
          <a:xfrm>
            <a:off x="238994" y="1980702"/>
            <a:ext cx="8397006" cy="318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2" b="31314"/>
          <a:stretch/>
        </p:blipFill>
        <p:spPr bwMode="auto">
          <a:xfrm>
            <a:off x="337792" y="1881810"/>
            <a:ext cx="8580333" cy="385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2" r="12688" b="10926"/>
          <a:stretch/>
        </p:blipFill>
        <p:spPr bwMode="auto">
          <a:xfrm>
            <a:off x="118994" y="2093843"/>
            <a:ext cx="8884783" cy="27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3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Rule, function, input, output, algebraic rule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69118" r="48429" b="6250"/>
          <a:stretch/>
        </p:blipFill>
        <p:spPr bwMode="auto">
          <a:xfrm>
            <a:off x="541871" y="2827641"/>
            <a:ext cx="7753043" cy="32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13899" r="64650" b="41511"/>
          <a:stretch/>
        </p:blipFill>
        <p:spPr bwMode="auto">
          <a:xfrm>
            <a:off x="1810998" y="1790626"/>
            <a:ext cx="5027123" cy="4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2" t="54851" r="42624" b="20109"/>
          <a:stretch/>
        </p:blipFill>
        <p:spPr bwMode="auto">
          <a:xfrm>
            <a:off x="1609643" y="1781779"/>
            <a:ext cx="5930844" cy="41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5" t="13806" r="17449" b="39493"/>
          <a:stretch/>
        </p:blipFill>
        <p:spPr bwMode="auto">
          <a:xfrm>
            <a:off x="1952486" y="1869743"/>
            <a:ext cx="4872383" cy="437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1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3</a:t>
            </a:r>
            <a:br>
              <a:rPr lang="en-GB" dirty="0" smtClean="0"/>
            </a:br>
            <a:r>
              <a:rPr lang="en-GB" dirty="0" smtClean="0"/>
              <a:t>Algebra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Substitution 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express missing numbers algebraicall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y.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11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69217" r="50596" b="8208"/>
          <a:stretch/>
        </p:blipFill>
        <p:spPr bwMode="auto">
          <a:xfrm>
            <a:off x="905796" y="3119994"/>
            <a:ext cx="7098518" cy="291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374" y="2531165"/>
            <a:ext cx="748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Expression, function, equal, same as, rule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3" t="36968" r="15717" b="41911"/>
          <a:stretch/>
        </p:blipFill>
        <p:spPr bwMode="auto">
          <a:xfrm>
            <a:off x="873456" y="1709530"/>
            <a:ext cx="7875456" cy="320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8" t="51679" r="34861" b="22645"/>
          <a:stretch/>
        </p:blipFill>
        <p:spPr bwMode="auto">
          <a:xfrm>
            <a:off x="1485825" y="1447671"/>
            <a:ext cx="6213687" cy="464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37501" r="62238" b="35634"/>
          <a:stretch/>
        </p:blipFill>
        <p:spPr bwMode="auto">
          <a:xfrm>
            <a:off x="2153972" y="1945894"/>
            <a:ext cx="4803419" cy="39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8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38060" r="26470" b="9963"/>
          <a:stretch/>
        </p:blipFill>
        <p:spPr bwMode="auto">
          <a:xfrm>
            <a:off x="2888974" y="1678674"/>
            <a:ext cx="3326296" cy="465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0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Year 6 Spring Block 3</a:t>
            </a:r>
            <a:br>
              <a:rPr lang="sv-SE" dirty="0"/>
            </a:br>
            <a:r>
              <a:rPr lang="sv-SE" dirty="0"/>
              <a:t>Algebra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Formulae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substitute familiar formulae.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3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5" t="37132" r="15841" b="40714"/>
          <a:stretch/>
        </p:blipFill>
        <p:spPr bwMode="auto">
          <a:xfrm>
            <a:off x="376903" y="2086579"/>
            <a:ext cx="8108440" cy="32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t="69216" r="51540" b="14675"/>
          <a:stretch/>
        </p:blipFill>
        <p:spPr bwMode="auto">
          <a:xfrm>
            <a:off x="311548" y="3120646"/>
            <a:ext cx="8508258" cy="257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1148" y="2597426"/>
            <a:ext cx="733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Formula, substitute, rule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5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9" t="37500" r="14722" b="45895"/>
          <a:stretch/>
        </p:blipFill>
        <p:spPr bwMode="auto">
          <a:xfrm>
            <a:off x="221529" y="1696278"/>
            <a:ext cx="8670680" cy="266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3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585459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3" t="53358" r="15142" b="21920"/>
          <a:stretch/>
        </p:blipFill>
        <p:spPr bwMode="auto">
          <a:xfrm>
            <a:off x="508000" y="1604805"/>
            <a:ext cx="7837203" cy="366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3" t="76492" r="18079" b="7790"/>
          <a:stretch/>
        </p:blipFill>
        <p:spPr bwMode="auto">
          <a:xfrm>
            <a:off x="226281" y="1714101"/>
            <a:ext cx="8770727" cy="28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5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t="37500" r="59616" b="33209"/>
          <a:stretch/>
        </p:blipFill>
        <p:spPr bwMode="auto">
          <a:xfrm>
            <a:off x="1634566" y="1927552"/>
            <a:ext cx="5548112" cy="435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37681" r="27099" b="17911"/>
          <a:stretch/>
        </p:blipFill>
        <p:spPr bwMode="auto">
          <a:xfrm>
            <a:off x="2492200" y="1814756"/>
            <a:ext cx="3696566" cy="455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7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Year 6 Spring Block 3</a:t>
            </a:r>
            <a:br>
              <a:rPr lang="sv-SE" dirty="0"/>
            </a:br>
            <a:r>
              <a:rPr lang="sv-SE" dirty="0"/>
              <a:t>Algebra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Word Problems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solve equations through worded problems.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12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86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69021" r="50491" b="9888"/>
          <a:stretch/>
        </p:blipFill>
        <p:spPr bwMode="auto">
          <a:xfrm>
            <a:off x="774853" y="3168457"/>
            <a:ext cx="7574015" cy="292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860" y="2544417"/>
            <a:ext cx="82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Number problem, concrete resources, algebra, equation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37500" r="15037" b="22388"/>
          <a:stretch/>
        </p:blipFill>
        <p:spPr bwMode="auto">
          <a:xfrm>
            <a:off x="1776780" y="1454179"/>
            <a:ext cx="6068507" cy="45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0" t="77052" r="14931" b="15578"/>
          <a:stretch/>
        </p:blipFill>
        <p:spPr bwMode="auto">
          <a:xfrm>
            <a:off x="407059" y="1713883"/>
            <a:ext cx="8736941" cy="120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85190" r="16491" b="5933"/>
          <a:stretch/>
        </p:blipFill>
        <p:spPr bwMode="auto">
          <a:xfrm>
            <a:off x="106018" y="3551582"/>
            <a:ext cx="8914922" cy="157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9" t="58824" r="14839" b="23214"/>
          <a:stretch/>
        </p:blipFill>
        <p:spPr bwMode="auto">
          <a:xfrm>
            <a:off x="389965" y="2487705"/>
            <a:ext cx="8404150" cy="280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37446" r="59721" b="22256"/>
          <a:stretch/>
        </p:blipFill>
        <p:spPr bwMode="auto">
          <a:xfrm>
            <a:off x="2225573" y="1801504"/>
            <a:ext cx="4082461" cy="44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5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8" t="37681" r="27205" b="11381"/>
          <a:stretch/>
        </p:blipFill>
        <p:spPr bwMode="auto">
          <a:xfrm>
            <a:off x="2769704" y="1787461"/>
            <a:ext cx="3180521" cy="463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Year 6 Spring Block 3</a:t>
            </a:r>
            <a:br>
              <a:rPr lang="sv-SE" dirty="0"/>
            </a:br>
            <a:r>
              <a:rPr lang="sv-SE" dirty="0"/>
              <a:t>Algebra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One step equations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solve simple one step equations involving the four operations.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37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86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97859" y="2408848"/>
            <a:ext cx="82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Equation, bar model, solving, balance, calculate.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69566" r="48813" b="8022"/>
          <a:stretch/>
        </p:blipFill>
        <p:spPr bwMode="auto">
          <a:xfrm>
            <a:off x="628694" y="3006082"/>
            <a:ext cx="7521393" cy="288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8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3" t="37500" r="17869" b="48880"/>
          <a:stretch/>
        </p:blipFill>
        <p:spPr bwMode="auto">
          <a:xfrm>
            <a:off x="232011" y="2245056"/>
            <a:ext cx="8891940" cy="252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9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3" t="50000" r="16611" b="33209"/>
          <a:stretch/>
        </p:blipFill>
        <p:spPr bwMode="auto">
          <a:xfrm>
            <a:off x="507999" y="2115403"/>
            <a:ext cx="8570379" cy="286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5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8" t="66418" r="15982" b="6903"/>
          <a:stretch/>
        </p:blipFill>
        <p:spPr bwMode="auto">
          <a:xfrm>
            <a:off x="914398" y="1733265"/>
            <a:ext cx="7721602" cy="397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37686" r="59931" b="20652"/>
          <a:stretch/>
        </p:blipFill>
        <p:spPr bwMode="auto">
          <a:xfrm>
            <a:off x="2376293" y="1668640"/>
            <a:ext cx="4064264" cy="47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8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1" t="37687" r="26889" b="42029"/>
          <a:stretch/>
        </p:blipFill>
        <p:spPr bwMode="auto">
          <a:xfrm>
            <a:off x="1050877" y="2086579"/>
            <a:ext cx="6940184" cy="393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1" t="63768" r="27414" b="8769"/>
          <a:stretch/>
        </p:blipFill>
        <p:spPr bwMode="auto">
          <a:xfrm>
            <a:off x="1658303" y="1795029"/>
            <a:ext cx="5709905" cy="444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1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37316" r="60520" b="35357"/>
          <a:stretch/>
        </p:blipFill>
        <p:spPr bwMode="auto">
          <a:xfrm>
            <a:off x="1928307" y="2086579"/>
            <a:ext cx="5008069" cy="38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Year 6 Spring Block 3</a:t>
            </a:r>
            <a:br>
              <a:rPr lang="sv-SE" dirty="0"/>
            </a:br>
            <a:r>
              <a:rPr lang="sv-SE" dirty="0"/>
              <a:t>Algebra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Solve two step equations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solve two step equations ensuring each side of the equation is balanced.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88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86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97860" y="2544417"/>
            <a:ext cx="82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Equation, balance, concrete resources, equal to, solve.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69384" r="49966" b="11754"/>
          <a:stretch/>
        </p:blipFill>
        <p:spPr bwMode="auto">
          <a:xfrm>
            <a:off x="541464" y="3393743"/>
            <a:ext cx="7820657" cy="264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9" t="37681" r="14827" b="31159"/>
          <a:stretch/>
        </p:blipFill>
        <p:spPr bwMode="auto">
          <a:xfrm>
            <a:off x="1005946" y="1737222"/>
            <a:ext cx="7303167" cy="422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3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7" t="68657" r="15755" b="7649"/>
          <a:stretch/>
        </p:blipFill>
        <p:spPr bwMode="auto">
          <a:xfrm>
            <a:off x="682388" y="1828800"/>
            <a:ext cx="7710985" cy="35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2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37499" r="59826" b="47102"/>
          <a:stretch/>
        </p:blipFill>
        <p:spPr bwMode="auto">
          <a:xfrm>
            <a:off x="641445" y="2179982"/>
            <a:ext cx="7958572" cy="338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7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38995" r="64769" b="27310"/>
          <a:stretch/>
        </p:blipFill>
        <p:spPr bwMode="auto">
          <a:xfrm>
            <a:off x="1236870" y="1696277"/>
            <a:ext cx="6687930" cy="433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0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0" t="14312" r="18393" b="20335"/>
          <a:stretch/>
        </p:blipFill>
        <p:spPr bwMode="auto">
          <a:xfrm>
            <a:off x="2409917" y="1661072"/>
            <a:ext cx="3671248" cy="47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5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Year 6 Spring Block 3</a:t>
            </a:r>
            <a:br>
              <a:rPr lang="sv-SE" dirty="0"/>
            </a:br>
            <a:r>
              <a:rPr lang="sv-SE" dirty="0"/>
              <a:t>Algebra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Find pairs of values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find pairs of numbers that satisfy an equation with two unknowns.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57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86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97860" y="2544417"/>
            <a:ext cx="824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Variables, possible answers, values, equation, solving, integers, possibilities.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62314" r="50805" b="13949"/>
          <a:stretch/>
        </p:blipFill>
        <p:spPr bwMode="auto">
          <a:xfrm>
            <a:off x="683258" y="3507937"/>
            <a:ext cx="7440326" cy="24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3" t="21982" r="10212" b="46642"/>
          <a:stretch/>
        </p:blipFill>
        <p:spPr bwMode="auto">
          <a:xfrm>
            <a:off x="832514" y="1730912"/>
            <a:ext cx="7669340" cy="398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8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65994" r="59693" b="7678"/>
          <a:stretch/>
        </p:blipFill>
        <p:spPr bwMode="auto">
          <a:xfrm>
            <a:off x="1774242" y="1958660"/>
            <a:ext cx="5462580" cy="387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7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52355" r="9687" b="31506"/>
          <a:stretch/>
        </p:blipFill>
        <p:spPr bwMode="auto">
          <a:xfrm>
            <a:off x="197186" y="1801110"/>
            <a:ext cx="8438814" cy="319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1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9" t="67867" r="15453" b="19217"/>
          <a:stretch/>
        </p:blipFill>
        <p:spPr bwMode="auto">
          <a:xfrm>
            <a:off x="723330" y="2180478"/>
            <a:ext cx="7815827" cy="327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0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21269" r="62973" b="26449"/>
          <a:stretch/>
        </p:blipFill>
        <p:spPr bwMode="auto">
          <a:xfrm>
            <a:off x="2398049" y="1670959"/>
            <a:ext cx="4095515" cy="45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6" t="21377" r="20177" b="17163"/>
          <a:stretch/>
        </p:blipFill>
        <p:spPr bwMode="auto">
          <a:xfrm>
            <a:off x="2565779" y="1795768"/>
            <a:ext cx="3480180" cy="449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2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Year 6 Spring Block 3</a:t>
            </a:r>
            <a:br>
              <a:rPr lang="sv-SE" dirty="0"/>
            </a:br>
            <a:r>
              <a:rPr lang="sv-SE" dirty="0"/>
              <a:t>Algebra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Enumerate Possibilities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enumerate possibilities (list of possibilities) of combinations of two variables.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10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86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97860" y="2544417"/>
            <a:ext cx="824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Possible outcomes, enumerate, equation, bar model, calculation, value, expression, solutions.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69565" r="49967" b="6250"/>
          <a:stretch/>
        </p:blipFill>
        <p:spPr bwMode="auto">
          <a:xfrm>
            <a:off x="1067885" y="3375413"/>
            <a:ext cx="6461640" cy="277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3" t="37500" r="15771" b="43097"/>
          <a:stretch/>
        </p:blipFill>
        <p:spPr bwMode="auto">
          <a:xfrm>
            <a:off x="344556" y="2115402"/>
            <a:ext cx="7954922" cy="298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9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9" t="56716" r="16085" b="23135"/>
          <a:stretch/>
        </p:blipFill>
        <p:spPr bwMode="auto">
          <a:xfrm>
            <a:off x="310304" y="1832358"/>
            <a:ext cx="8325696" cy="326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2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3" t="76493" r="15876" b="6250"/>
          <a:stretch/>
        </p:blipFill>
        <p:spPr bwMode="auto">
          <a:xfrm>
            <a:off x="123687" y="2101754"/>
            <a:ext cx="8675550" cy="290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22101" r="64021" b="36381"/>
          <a:stretch/>
        </p:blipFill>
        <p:spPr bwMode="auto">
          <a:xfrm>
            <a:off x="2098260" y="1742364"/>
            <a:ext cx="4872383" cy="44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7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95701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3" t="38052" r="27344" b="34992"/>
          <a:stretch/>
        </p:blipFill>
        <p:spPr bwMode="auto">
          <a:xfrm>
            <a:off x="130628" y="2144908"/>
            <a:ext cx="4457462" cy="31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8" t="70268" r="27109" b="8660"/>
          <a:stretch/>
        </p:blipFill>
        <p:spPr bwMode="auto">
          <a:xfrm>
            <a:off x="4702629" y="2144908"/>
            <a:ext cx="4329864" cy="25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1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6" t="22826" r="20806" b="18283"/>
          <a:stretch/>
        </p:blipFill>
        <p:spPr bwMode="auto">
          <a:xfrm>
            <a:off x="2504462" y="1669774"/>
            <a:ext cx="3710807" cy="470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Spring Block 3</a:t>
            </a:r>
            <a:br>
              <a:rPr lang="en-GB" dirty="0" smtClean="0"/>
            </a:br>
            <a:r>
              <a:rPr lang="en-GB" dirty="0" smtClean="0"/>
              <a:t>Algebra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Find a rule – two step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simple formulae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2396857"/>
            <a:ext cx="7886700" cy="2112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One-step function, Two-step function, output, input.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3" t="69464" r="49255" b="9007"/>
          <a:stretch/>
        </p:blipFill>
        <p:spPr bwMode="auto">
          <a:xfrm>
            <a:off x="507999" y="3395364"/>
            <a:ext cx="7186023" cy="270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284</TotalTime>
  <Words>510</Words>
  <Application>Microsoft Office PowerPoint</Application>
  <PresentationFormat>On-screen Show (4:3)</PresentationFormat>
  <Paragraphs>128</Paragraphs>
  <Slides>70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Title slide</vt:lpstr>
      <vt:lpstr>Slides</vt:lpstr>
      <vt:lpstr>Year 6 Spring Block 3  Algebra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3 Algebra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3 Algebra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3 Algebra</vt:lpstr>
      <vt:lpstr>Key vocabulary and questions</vt:lpstr>
      <vt:lpstr>Fluency</vt:lpstr>
      <vt:lpstr>Fluency</vt:lpstr>
      <vt:lpstr>Reasoning and problem solving</vt:lpstr>
      <vt:lpstr>Reasoning and problem solving</vt:lpstr>
      <vt:lpstr>Year 6 Spring Block 3 Algebra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3 Algebra</vt:lpstr>
      <vt:lpstr>Key vocabulary and questions</vt:lpstr>
      <vt:lpstr>Fluency</vt:lpstr>
      <vt:lpstr>Fluency</vt:lpstr>
      <vt:lpstr>Reasoning and problem solving</vt:lpstr>
      <vt:lpstr>Reasoning and problem solving</vt:lpstr>
      <vt:lpstr>Year 6 Spring Block 3 Algebra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3 Algebra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3 Algebra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3 Algebra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dblair</cp:lastModifiedBy>
  <cp:revision>59</cp:revision>
  <dcterms:created xsi:type="dcterms:W3CDTF">2017-06-27T15:09:43Z</dcterms:created>
  <dcterms:modified xsi:type="dcterms:W3CDTF">2018-01-29T14:44:39Z</dcterms:modified>
</cp:coreProperties>
</file>