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3"/>
  </p:notesMasterIdLst>
  <p:handoutMasterIdLst>
    <p:handoutMasterId r:id="rId34"/>
  </p:handoutMasterIdLst>
  <p:sldIdLst>
    <p:sldId id="260" r:id="rId3"/>
    <p:sldId id="304" r:id="rId4"/>
    <p:sldId id="331" r:id="rId5"/>
    <p:sldId id="305" r:id="rId6"/>
    <p:sldId id="306" r:id="rId7"/>
    <p:sldId id="332" r:id="rId8"/>
    <p:sldId id="307" r:id="rId9"/>
    <p:sldId id="308" r:id="rId10"/>
    <p:sldId id="310" r:id="rId11"/>
    <p:sldId id="318" r:id="rId12"/>
    <p:sldId id="333" r:id="rId13"/>
    <p:sldId id="319" r:id="rId14"/>
    <p:sldId id="320" r:id="rId15"/>
    <p:sldId id="334" r:id="rId16"/>
    <p:sldId id="321" r:id="rId17"/>
    <p:sldId id="322" r:id="rId18"/>
    <p:sldId id="324" r:id="rId19"/>
    <p:sldId id="325" r:id="rId20"/>
    <p:sldId id="335" r:id="rId21"/>
    <p:sldId id="326" r:id="rId22"/>
    <p:sldId id="327" r:id="rId23"/>
    <p:sldId id="328" r:id="rId24"/>
    <p:sldId id="329" r:id="rId25"/>
    <p:sldId id="337" r:id="rId26"/>
    <p:sldId id="338" r:id="rId27"/>
    <p:sldId id="339" r:id="rId28"/>
    <p:sldId id="340" r:id="rId29"/>
    <p:sldId id="341" r:id="rId30"/>
    <p:sldId id="343" r:id="rId31"/>
    <p:sldId id="34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95840" autoAdjust="0"/>
  </p:normalViewPr>
  <p:slideViewPr>
    <p:cSldViewPr snapToGrid="0" snapToObjects="1">
      <p:cViewPr varScale="1">
        <p:scale>
          <a:sx n="103" d="100"/>
          <a:sy n="103" d="100"/>
        </p:scale>
        <p:origin x="-179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emf"/><Relationship Id="rId5" Type="http://schemas.openxmlformats.org/officeDocument/2006/relationships/image" Target="../media/image2.emf"/><Relationship Id="rId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theme" Target="../theme/theme2.xml"/><Relationship Id="rId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Autumn Block </a:t>
            </a:r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/>
              <a:t>Geometry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</a:t>
            </a:r>
            <a:r>
              <a:rPr lang="en-GB" sz="3200" i="1" dirty="0"/>
              <a:t>Describe positions </a:t>
            </a:r>
            <a:r>
              <a:rPr lang="en-GB" sz="3200" i="1" dirty="0" smtClean="0"/>
              <a:t>in the first quadrant</a:t>
            </a:r>
            <a:endParaRPr lang="en-GB" sz="3200" i="1" dirty="0"/>
          </a:p>
          <a:p>
            <a:endParaRPr lang="en-GB" sz="3200" i="1" dirty="0"/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69962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2539772"/>
            <a:ext cx="7886700" cy="3637051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Quadrant</a:t>
            </a:r>
          </a:p>
          <a:p>
            <a:r>
              <a:rPr lang="en-GB" dirty="0"/>
              <a:t>Co-ordinate</a:t>
            </a:r>
          </a:p>
          <a:p>
            <a:r>
              <a:rPr lang="en-GB" dirty="0"/>
              <a:t>Axis</a:t>
            </a:r>
          </a:p>
          <a:p>
            <a:r>
              <a:rPr lang="en-GB" dirty="0"/>
              <a:t>X axis</a:t>
            </a:r>
          </a:p>
          <a:p>
            <a:r>
              <a:rPr lang="en-GB" dirty="0"/>
              <a:t>Y axis</a:t>
            </a:r>
          </a:p>
          <a:p>
            <a:r>
              <a:rPr lang="en-GB" dirty="0" smtClean="0"/>
              <a:t>Origin</a:t>
            </a:r>
          </a:p>
          <a:p>
            <a:r>
              <a:rPr lang="en-GB" dirty="0" smtClean="0"/>
              <a:t>Horizontal</a:t>
            </a:r>
          </a:p>
          <a:p>
            <a:r>
              <a:rPr lang="en-GB" dirty="0" smtClean="0"/>
              <a:t>Vertical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491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69962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2539772"/>
            <a:ext cx="7886700" cy="3148751"/>
          </a:xfrm>
        </p:spPr>
        <p:txBody>
          <a:bodyPr>
            <a:normAutofit/>
          </a:bodyPr>
          <a:lstStyle/>
          <a:p>
            <a:r>
              <a:rPr lang="en-US" dirty="0"/>
              <a:t>Which axis do we look at first?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If (0, 0) is the </a:t>
            </a:r>
            <a:r>
              <a:rPr lang="en-US" dirty="0" err="1"/>
              <a:t>centre</a:t>
            </a:r>
            <a:r>
              <a:rPr lang="en-US" dirty="0"/>
              <a:t> of the axis (the origin), which way do you move on the x axis to find negative co-ordinates? Which way do you move on the y axis to find negative co-ordinates?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797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838" y="495527"/>
            <a:ext cx="7242294" cy="1043248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163" r="25947" b="60136"/>
          <a:stretch/>
        </p:blipFill>
        <p:spPr>
          <a:xfrm>
            <a:off x="727452" y="1926289"/>
            <a:ext cx="5203125" cy="327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4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52" y="585348"/>
            <a:ext cx="8128000" cy="1325563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40234" b="29695"/>
          <a:stretch/>
        </p:blipFill>
        <p:spPr>
          <a:xfrm>
            <a:off x="268594" y="2206888"/>
            <a:ext cx="8603464" cy="289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989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52" y="585348"/>
            <a:ext cx="8128000" cy="1325563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69191"/>
          <a:stretch/>
        </p:blipFill>
        <p:spPr>
          <a:xfrm>
            <a:off x="515187" y="2157573"/>
            <a:ext cx="7896951" cy="272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373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235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3130" r="61301" b="72263"/>
          <a:stretch/>
        </p:blipFill>
        <p:spPr>
          <a:xfrm>
            <a:off x="146213" y="2087798"/>
            <a:ext cx="4456638" cy="14963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6112" r="61301" b="22217"/>
          <a:stretch/>
        </p:blipFill>
        <p:spPr>
          <a:xfrm>
            <a:off x="4281732" y="2463800"/>
            <a:ext cx="4598140" cy="324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61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235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2700" t="2552" r="1445" b="69041"/>
          <a:stretch/>
        </p:blipFill>
        <p:spPr>
          <a:xfrm>
            <a:off x="254000" y="1892299"/>
            <a:ext cx="3916030" cy="16383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2699" t="32273" r="3272" b="5364"/>
          <a:stretch/>
        </p:blipFill>
        <p:spPr>
          <a:xfrm>
            <a:off x="4597399" y="1892299"/>
            <a:ext cx="4025901" cy="389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329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Autumn Block </a:t>
            </a:r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/>
              <a:t>Geometry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To </a:t>
            </a:r>
            <a:r>
              <a:rPr lang="en-GB" sz="3200" i="1" dirty="0"/>
              <a:t>d</a:t>
            </a:r>
            <a:r>
              <a:rPr lang="en-GB" sz="3200" i="1" dirty="0" smtClean="0"/>
              <a:t>raw </a:t>
            </a:r>
            <a:r>
              <a:rPr lang="en-GB" sz="3200" i="1" dirty="0"/>
              <a:t>and translate simple shapes on the coordinate </a:t>
            </a:r>
            <a:r>
              <a:rPr lang="en-GB" sz="3200" i="1" dirty="0" smtClean="0"/>
              <a:t>plane</a:t>
            </a:r>
            <a:endParaRPr lang="en-GB" sz="3200" i="1" dirty="0"/>
          </a:p>
          <a:p>
            <a:endParaRPr lang="en-GB" sz="3200" i="1" dirty="0"/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12672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69962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2909793"/>
            <a:ext cx="7886700" cy="29834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Translation</a:t>
            </a:r>
          </a:p>
          <a:p>
            <a:r>
              <a:rPr lang="en-GB" dirty="0" smtClean="0"/>
              <a:t>Vector</a:t>
            </a:r>
          </a:p>
          <a:p>
            <a:r>
              <a:rPr lang="en-GB" dirty="0" smtClean="0"/>
              <a:t>Vertex</a:t>
            </a:r>
          </a:p>
          <a:p>
            <a:r>
              <a:rPr lang="en-GB" dirty="0" smtClean="0"/>
              <a:t>Co-ordinate</a:t>
            </a:r>
          </a:p>
          <a:p>
            <a:r>
              <a:rPr lang="en-GB" dirty="0" smtClean="0"/>
              <a:t>Horizontal </a:t>
            </a:r>
          </a:p>
          <a:p>
            <a:r>
              <a:rPr lang="en-GB" dirty="0" smtClean="0"/>
              <a:t>Vertical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65491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632744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3193208"/>
            <a:ext cx="7886700" cy="2495315"/>
          </a:xfrm>
        </p:spPr>
        <p:txBody>
          <a:bodyPr>
            <a:normAutofit/>
          </a:bodyPr>
          <a:lstStyle/>
          <a:p>
            <a:r>
              <a:rPr lang="en-US" dirty="0"/>
              <a:t>What does translation mean? </a:t>
            </a:r>
            <a:endParaRPr lang="en-US" dirty="0"/>
          </a:p>
          <a:p>
            <a:r>
              <a:rPr lang="en-US" dirty="0"/>
              <a:t>Which point are you going to look at when describing the translation? </a:t>
            </a:r>
            <a:endParaRPr lang="en-US" dirty="0"/>
          </a:p>
          <a:p>
            <a:r>
              <a:rPr lang="en-US" dirty="0"/>
              <a:t>Does each vertex translate in the same way?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49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065610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2823338"/>
            <a:ext cx="7886700" cy="346444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Quadrant</a:t>
            </a:r>
          </a:p>
          <a:p>
            <a:r>
              <a:rPr lang="en-GB" dirty="0" smtClean="0"/>
              <a:t>Co-ordinate</a:t>
            </a:r>
          </a:p>
          <a:p>
            <a:r>
              <a:rPr lang="en-GB" dirty="0" smtClean="0"/>
              <a:t>Axis</a:t>
            </a:r>
          </a:p>
          <a:p>
            <a:r>
              <a:rPr lang="en-GB" dirty="0" smtClean="0"/>
              <a:t>X axis</a:t>
            </a:r>
          </a:p>
          <a:p>
            <a:r>
              <a:rPr lang="en-GB" dirty="0" smtClean="0"/>
              <a:t>Y axis</a:t>
            </a:r>
          </a:p>
          <a:p>
            <a:r>
              <a:rPr lang="en-GB" dirty="0" smtClean="0"/>
              <a:t>Origin</a:t>
            </a:r>
          </a:p>
          <a:p>
            <a:r>
              <a:rPr lang="en-GB" dirty="0" smtClean="0"/>
              <a:t>Horizontal</a:t>
            </a:r>
          </a:p>
          <a:p>
            <a:r>
              <a:rPr lang="en-GB" dirty="0" smtClean="0"/>
              <a:t>Vertical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3629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838" y="495527"/>
            <a:ext cx="7242294" cy="1043248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47766"/>
          <a:stretch/>
        </p:blipFill>
        <p:spPr>
          <a:xfrm>
            <a:off x="549214" y="1538775"/>
            <a:ext cx="7610918" cy="42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4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52" y="585348"/>
            <a:ext cx="8128000" cy="1325563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53927" b="4119"/>
          <a:stretch/>
        </p:blipFill>
        <p:spPr>
          <a:xfrm>
            <a:off x="586203" y="1910910"/>
            <a:ext cx="7938653" cy="355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989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235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68178" b="11431"/>
          <a:stretch/>
        </p:blipFill>
        <p:spPr>
          <a:xfrm>
            <a:off x="1953274" y="1739901"/>
            <a:ext cx="4414026" cy="453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61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235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2992" t="3162" r="16130" b="10568"/>
          <a:stretch/>
        </p:blipFill>
        <p:spPr>
          <a:xfrm>
            <a:off x="2256331" y="1935650"/>
            <a:ext cx="4401697" cy="454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329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Autumn Block </a:t>
            </a:r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/>
              <a:t>Geometry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</a:t>
            </a:r>
            <a:r>
              <a:rPr lang="en-GB" sz="3200" dirty="0" smtClean="0"/>
              <a:t>To reflect </a:t>
            </a:r>
            <a:r>
              <a:rPr lang="en-GB" sz="3200" dirty="0"/>
              <a:t>simple shapes </a:t>
            </a:r>
            <a:r>
              <a:rPr lang="en-GB" sz="3200" dirty="0" smtClean="0"/>
              <a:t>in </a:t>
            </a:r>
            <a:r>
              <a:rPr lang="en-GB" sz="3200" dirty="0"/>
              <a:t>the </a:t>
            </a:r>
            <a:r>
              <a:rPr lang="en-GB" sz="3200" dirty="0" smtClean="0"/>
              <a:t>axes</a:t>
            </a:r>
            <a:endParaRPr lang="en-GB" sz="3200" dirty="0"/>
          </a:p>
          <a:p>
            <a:endParaRPr lang="en-GB" sz="3200" i="1" dirty="0"/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4185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69962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3575560"/>
            <a:ext cx="7886700" cy="2112963"/>
          </a:xfrm>
        </p:spPr>
        <p:txBody>
          <a:bodyPr>
            <a:normAutofit/>
          </a:bodyPr>
          <a:lstStyle/>
          <a:p>
            <a:r>
              <a:rPr lang="en-GB" dirty="0" smtClean="0"/>
              <a:t>Reflection</a:t>
            </a:r>
          </a:p>
          <a:p>
            <a:r>
              <a:rPr lang="en-GB" dirty="0" smtClean="0"/>
              <a:t>Transformations</a:t>
            </a:r>
          </a:p>
          <a:p>
            <a:r>
              <a:rPr lang="en-GB" dirty="0" smtClean="0"/>
              <a:t>Axes</a:t>
            </a:r>
          </a:p>
          <a:p>
            <a:r>
              <a:rPr lang="en-GB" dirty="0" smtClean="0"/>
              <a:t>Symmetry</a:t>
            </a:r>
          </a:p>
        </p:txBody>
      </p:sp>
    </p:spTree>
    <p:extLst>
      <p:ext uri="{BB962C8B-B14F-4D97-AF65-F5344CB8AC3E}">
        <p14:creationId xmlns:p14="http://schemas.microsoft.com/office/powerpoint/2010/main" val="4138256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632744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3575560"/>
            <a:ext cx="7886700" cy="2112963"/>
          </a:xfrm>
        </p:spPr>
        <p:txBody>
          <a:bodyPr>
            <a:normAutofit/>
          </a:bodyPr>
          <a:lstStyle/>
          <a:p>
            <a:r>
              <a:rPr lang="en-US" dirty="0"/>
              <a:t>How is reflecting different to translating? </a:t>
            </a:r>
            <a:endParaRPr lang="en-US" dirty="0"/>
          </a:p>
          <a:p>
            <a:r>
              <a:rPr lang="en-US" dirty="0"/>
              <a:t>Can you reflect one vertex at a time? Does this make it easier to reflect the shape?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300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838" y="495527"/>
            <a:ext cx="7242294" cy="1043248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1824" b="48860"/>
          <a:stretch/>
        </p:blipFill>
        <p:spPr>
          <a:xfrm>
            <a:off x="784219" y="1877716"/>
            <a:ext cx="7230074" cy="392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7025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52" y="585348"/>
            <a:ext cx="8128000" cy="1325563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57160" r="7084"/>
          <a:stretch/>
        </p:blipFill>
        <p:spPr>
          <a:xfrm>
            <a:off x="720351" y="2021953"/>
            <a:ext cx="7145985" cy="343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9699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235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62649" b="77230"/>
          <a:stretch/>
        </p:blipFill>
        <p:spPr>
          <a:xfrm>
            <a:off x="197274" y="1815158"/>
            <a:ext cx="4345691" cy="14396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518" t="21281" r="67093" b="25374"/>
          <a:stretch/>
        </p:blipFill>
        <p:spPr>
          <a:xfrm>
            <a:off x="4949365" y="1815158"/>
            <a:ext cx="3673935" cy="403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95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065610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28650" y="2798680"/>
            <a:ext cx="7886700" cy="2889843"/>
          </a:xfrm>
        </p:spPr>
        <p:txBody>
          <a:bodyPr>
            <a:normAutofit/>
          </a:bodyPr>
          <a:lstStyle/>
          <a:p>
            <a:r>
              <a:rPr lang="en-US" dirty="0"/>
              <a:t>Which axis do we look at first? </a:t>
            </a:r>
            <a:endParaRPr lang="en-US" dirty="0"/>
          </a:p>
          <a:p>
            <a:r>
              <a:rPr lang="en-US" dirty="0"/>
              <a:t>Does joining up the vertices already given help you to draw the shape? </a:t>
            </a:r>
            <a:endParaRPr lang="en-US" dirty="0"/>
          </a:p>
          <a:p>
            <a:r>
              <a:rPr lang="en-US" dirty="0"/>
              <a:t>Can you draw a shape in the first quadrant and describe the co-ordinates of the vertices to a friend? </a:t>
            </a:r>
            <a:endParaRPr lang="en-US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43775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235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7530" t="24506" r="6389" b="27742"/>
          <a:stretch/>
        </p:blipFill>
        <p:spPr>
          <a:xfrm>
            <a:off x="4902201" y="2087798"/>
            <a:ext cx="3619500" cy="3601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2296" t="1503" b="81290"/>
          <a:stretch/>
        </p:blipFill>
        <p:spPr>
          <a:xfrm>
            <a:off x="215900" y="2087798"/>
            <a:ext cx="4588840" cy="113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62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838" y="495527"/>
            <a:ext cx="7242294" cy="1043248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23793" b="57776"/>
          <a:stretch/>
        </p:blipFill>
        <p:spPr>
          <a:xfrm>
            <a:off x="1065793" y="1785355"/>
            <a:ext cx="6687267" cy="386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2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52" y="585348"/>
            <a:ext cx="8128000" cy="1325563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41649" b="25417"/>
          <a:stretch/>
        </p:blipFill>
        <p:spPr>
          <a:xfrm>
            <a:off x="379521" y="2095927"/>
            <a:ext cx="8468831" cy="290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71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52" y="585348"/>
            <a:ext cx="8128000" cy="1325563"/>
          </a:xfrm>
        </p:spPr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72477" r="11409" b="9332"/>
          <a:stretch/>
        </p:blipFill>
        <p:spPr>
          <a:xfrm>
            <a:off x="502398" y="2268533"/>
            <a:ext cx="8345954" cy="178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81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235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213" r="61975" b="35324"/>
          <a:stretch/>
        </p:blipFill>
        <p:spPr>
          <a:xfrm>
            <a:off x="3479800" y="1880884"/>
            <a:ext cx="4374206" cy="39484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989" t="63532" r="86969"/>
          <a:stretch/>
        </p:blipFill>
        <p:spPr>
          <a:xfrm>
            <a:off x="292099" y="3919034"/>
            <a:ext cx="1371601" cy="213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710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62235"/>
            <a:ext cx="81280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Reasoning and problem solving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2026" t="-1" b="60971"/>
          <a:stretch/>
        </p:blipFill>
        <p:spPr>
          <a:xfrm>
            <a:off x="354336" y="2268564"/>
            <a:ext cx="4530601" cy="23923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2026" t="39633" b="8817"/>
          <a:stretch/>
        </p:blipFill>
        <p:spPr>
          <a:xfrm>
            <a:off x="4360083" y="2087798"/>
            <a:ext cx="4692403" cy="32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37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Autumn Block </a:t>
            </a:r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/>
              <a:t>Geometry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To </a:t>
            </a:r>
            <a:r>
              <a:rPr lang="en-GB" sz="3200" dirty="0"/>
              <a:t>d</a:t>
            </a:r>
            <a:r>
              <a:rPr lang="en-GB" sz="3200" dirty="0" smtClean="0"/>
              <a:t>escribe </a:t>
            </a:r>
            <a:r>
              <a:rPr lang="en-GB" sz="3200" dirty="0"/>
              <a:t>positions on the full coordinate </a:t>
            </a:r>
            <a:r>
              <a:rPr lang="en-GB" sz="3200" dirty="0" smtClean="0"/>
              <a:t>grid</a:t>
            </a:r>
            <a:endParaRPr lang="en-GB" sz="3200" i="1" dirty="0"/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12672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year 6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year 6 template.potx</Template>
  <TotalTime>311</TotalTime>
  <Words>327</Words>
  <Application>Microsoft Macintosh PowerPoint</Application>
  <PresentationFormat>On-screen Show (4:3)</PresentationFormat>
  <Paragraphs>79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year 6 template</vt:lpstr>
      <vt:lpstr>Slides</vt:lpstr>
      <vt:lpstr>Year 6 Autumn Block 4</vt:lpstr>
      <vt:lpstr>Key vocabulary and questions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Autumn Block 4</vt:lpstr>
      <vt:lpstr>Key vocabulary and questions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Autumn Block 4</vt:lpstr>
      <vt:lpstr>Key vocabulary and questions</vt:lpstr>
      <vt:lpstr>Key vocabulary and questions</vt:lpstr>
      <vt:lpstr>Fluency</vt:lpstr>
      <vt:lpstr>Fluency</vt:lpstr>
      <vt:lpstr>Reasoning and problem solving</vt:lpstr>
      <vt:lpstr>Reasoning and problem solving</vt:lpstr>
      <vt:lpstr>Year 6 Autumn Block 4</vt:lpstr>
      <vt:lpstr>Key vocabulary and questions</vt:lpstr>
      <vt:lpstr>Key vocabulary and questions</vt:lpstr>
      <vt:lpstr>Fluency</vt:lpstr>
      <vt:lpstr>Fluency</vt:lpstr>
      <vt:lpstr>Reasoning and problem solving</vt:lpstr>
      <vt:lpstr>Reasoning and problem solving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Cathy Clarke</cp:lastModifiedBy>
  <cp:revision>38</cp:revision>
  <dcterms:created xsi:type="dcterms:W3CDTF">2017-06-27T15:09:43Z</dcterms:created>
  <dcterms:modified xsi:type="dcterms:W3CDTF">2017-10-31T12:01:52Z</dcterms:modified>
</cp:coreProperties>
</file>