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9"/>
  </p:notesMasterIdLst>
  <p:handoutMasterIdLst>
    <p:handoutMasterId r:id="rId40"/>
  </p:handoutMasterIdLst>
  <p:sldIdLst>
    <p:sldId id="260" r:id="rId3"/>
    <p:sldId id="417" r:id="rId4"/>
    <p:sldId id="311" r:id="rId5"/>
    <p:sldId id="313" r:id="rId6"/>
    <p:sldId id="314" r:id="rId7"/>
    <p:sldId id="406" r:id="rId8"/>
    <p:sldId id="315" r:id="rId9"/>
    <p:sldId id="420" r:id="rId10"/>
    <p:sldId id="421" r:id="rId11"/>
    <p:sldId id="422" r:id="rId12"/>
    <p:sldId id="423" r:id="rId13"/>
    <p:sldId id="425" r:id="rId14"/>
    <p:sldId id="426" r:id="rId15"/>
    <p:sldId id="427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8" r:id="rId25"/>
    <p:sldId id="439" r:id="rId26"/>
    <p:sldId id="440" r:id="rId27"/>
    <p:sldId id="441" r:id="rId28"/>
    <p:sldId id="442" r:id="rId29"/>
    <p:sldId id="443" r:id="rId30"/>
    <p:sldId id="444" r:id="rId31"/>
    <p:sldId id="447" r:id="rId32"/>
    <p:sldId id="448" r:id="rId33"/>
    <p:sldId id="449" r:id="rId34"/>
    <p:sldId id="450" r:id="rId35"/>
    <p:sldId id="451" r:id="rId36"/>
    <p:sldId id="452" r:id="rId37"/>
    <p:sldId id="45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1" autoAdjust="0"/>
    <p:restoredTop sz="95856" autoAdjust="0"/>
  </p:normalViewPr>
  <p:slideViewPr>
    <p:cSldViewPr snapToGrid="0" snapToObjects="1">
      <p:cViewPr varScale="1">
        <p:scale>
          <a:sx n="81" d="100"/>
          <a:sy n="81" d="100"/>
        </p:scale>
        <p:origin x="11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5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33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35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7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010518"/>
            <a:ext cx="8128000" cy="1325563"/>
          </a:xfrm>
        </p:spPr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 smtClean="0"/>
              <a:t>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Converting Units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5523" y="3968574"/>
            <a:ext cx="7886700" cy="2112963"/>
          </a:xfrm>
        </p:spPr>
        <p:txBody>
          <a:bodyPr>
            <a:normAutofit fontScale="6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Metric Measures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Solve problems involving the calculation and conversion of units of measure using decimal notation up to 3 decimal places.  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use read, write and convert between standard units, converting measurements of length, mass, volume and time from a smaller unit of measure to a larger unit and vice versa using decimal notation up to 3 decimal places.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389" y="2166936"/>
            <a:ext cx="7483443" cy="359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7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180360"/>
            <a:ext cx="7078867" cy="406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429" y="2647949"/>
            <a:ext cx="6267441" cy="258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4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52" y="1719262"/>
            <a:ext cx="5260762" cy="468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318" y="2195512"/>
            <a:ext cx="5566236" cy="365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72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010518"/>
            <a:ext cx="8128000" cy="1325563"/>
          </a:xfrm>
        </p:spPr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 smtClean="0"/>
              <a:t>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Converting Units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5523" y="3968574"/>
            <a:ext cx="7886700" cy="2112963"/>
          </a:xfrm>
        </p:spPr>
        <p:txBody>
          <a:bodyPr>
            <a:normAutofit fontScale="6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Calculate with metric measures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Solve problems involving the calculation and conversion of units of measure using decimal notation up to 3 decimal places.  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use read, write and convert between standard units, converting measurements of length, mass, volume and time from a smaller unit of measure to a larger unit and vice versa using decimal notation up to 3 decimal places.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27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Key </a:t>
            </a:r>
            <a:r>
              <a:rPr lang="en-GB" sz="4000" dirty="0">
                <a:solidFill>
                  <a:srgbClr val="FF0000"/>
                </a:solidFill>
              </a:rPr>
              <a:t>vocabulary</a:t>
            </a:r>
            <a:r>
              <a:rPr lang="en-GB" sz="4000" dirty="0">
                <a:solidFill>
                  <a:prstClr val="black"/>
                </a:solidFill>
              </a:rPr>
              <a:t> and questions</a:t>
            </a:r>
            <a:endParaRPr lang="en-GB" sz="40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31" y="3267075"/>
            <a:ext cx="7923169" cy="220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44" y="2781299"/>
            <a:ext cx="7667605" cy="188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5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90" y="2928937"/>
            <a:ext cx="8330037" cy="154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3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95" y="1966911"/>
            <a:ext cx="7012990" cy="4077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1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Key </a:t>
            </a:r>
            <a:r>
              <a:rPr lang="en-GB" sz="4000" dirty="0">
                <a:solidFill>
                  <a:srgbClr val="FF0000"/>
                </a:solidFill>
              </a:rPr>
              <a:t>vocabulary</a:t>
            </a:r>
            <a:r>
              <a:rPr lang="en-GB" sz="4000" dirty="0">
                <a:solidFill>
                  <a:prstClr val="black"/>
                </a:solidFill>
              </a:rPr>
              <a:t> and questions</a:t>
            </a:r>
            <a:endParaRPr lang="en-GB" sz="40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700835"/>
            <a:ext cx="8211298" cy="140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3604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188" y="1774560"/>
            <a:ext cx="5099296" cy="444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2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002" y="2647949"/>
            <a:ext cx="7050204" cy="289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049" y="1733550"/>
            <a:ext cx="5083985" cy="452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010518"/>
            <a:ext cx="8128000" cy="1325563"/>
          </a:xfrm>
        </p:spPr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 smtClean="0"/>
              <a:t>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Converting Units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5523" y="3968574"/>
            <a:ext cx="7886700" cy="2112963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Miles and kilometres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To convert between miles and kilometres.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198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Key </a:t>
            </a:r>
            <a:r>
              <a:rPr lang="en-GB" sz="4000" dirty="0">
                <a:solidFill>
                  <a:srgbClr val="FF0000"/>
                </a:solidFill>
              </a:rPr>
              <a:t>vocabulary</a:t>
            </a:r>
            <a:r>
              <a:rPr lang="en-GB" sz="4000" dirty="0">
                <a:solidFill>
                  <a:prstClr val="black"/>
                </a:solidFill>
              </a:rPr>
              <a:t> and questions</a:t>
            </a:r>
            <a:endParaRPr lang="en-GB" sz="40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752" y="3253839"/>
            <a:ext cx="8036496" cy="26125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752" y="2149434"/>
            <a:ext cx="7200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Miles, kilometres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30" y="2305049"/>
            <a:ext cx="7095247" cy="38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5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795" y="2557462"/>
            <a:ext cx="7924683" cy="260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90" y="2595562"/>
            <a:ext cx="8264204" cy="260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2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120" y="1976440"/>
            <a:ext cx="5099568" cy="44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73" y="1790700"/>
            <a:ext cx="5165766" cy="451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5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59" y="1971674"/>
            <a:ext cx="7768719" cy="415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010518"/>
            <a:ext cx="8128000" cy="1325563"/>
          </a:xfrm>
        </p:spPr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 smtClean="0"/>
              <a:t>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Converting Units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5523" y="3968574"/>
            <a:ext cx="7886700" cy="2112963"/>
          </a:xfrm>
        </p:spPr>
        <p:txBody>
          <a:bodyPr>
            <a:normAutofit fontScale="6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Imperial Measures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Solve problems involving the calculation and conversion of units of measure using decimal notation up to 3 decimal places.  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use read, write and convert between standard units, converting measurements of length, mass, volume and time from a smaller unit of measure to a larger unit and vice versa using decimal notation up to 3 decimal places.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091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Key </a:t>
            </a:r>
            <a:r>
              <a:rPr lang="en-GB" sz="4000" dirty="0">
                <a:solidFill>
                  <a:srgbClr val="FF0000"/>
                </a:solidFill>
              </a:rPr>
              <a:t>vocabulary</a:t>
            </a:r>
            <a:r>
              <a:rPr lang="en-GB" sz="4000" dirty="0">
                <a:solidFill>
                  <a:prstClr val="black"/>
                </a:solidFill>
              </a:rPr>
              <a:t> and questions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50065"/>
            <a:ext cx="7067550" cy="551955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rgbClr val="FF0000"/>
                </a:solidFill>
              </a:rPr>
              <a:t>Imperial, metric, inch, foot, stone, pound, ounces, gallon, pint</a:t>
            </a:r>
            <a:endParaRPr lang="en-GB" sz="28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97" y="3336903"/>
            <a:ext cx="7813397" cy="209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6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2471737"/>
            <a:ext cx="7331020" cy="341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7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228" y="2452686"/>
            <a:ext cx="7430697" cy="331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096" y="2628899"/>
            <a:ext cx="7263301" cy="259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831" y="2728911"/>
            <a:ext cx="5921165" cy="281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47" y="6224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407" y="1364885"/>
            <a:ext cx="4137253" cy="47992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572" y="2611966"/>
            <a:ext cx="2684665" cy="251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936" y="2776537"/>
            <a:ext cx="7822342" cy="197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411" y="2757486"/>
            <a:ext cx="8242540" cy="202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307" y="2266949"/>
            <a:ext cx="6150118" cy="378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7" y="1879455"/>
            <a:ext cx="374332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010518"/>
            <a:ext cx="8128000" cy="1325563"/>
          </a:xfrm>
        </p:spPr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 smtClean="0"/>
              <a:t>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Converting Units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5523" y="3968574"/>
            <a:ext cx="7886700" cy="2112963"/>
          </a:xfrm>
        </p:spPr>
        <p:txBody>
          <a:bodyPr>
            <a:normAutofit fontScale="6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Convert Metric Measures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Solve problems involving the calculation and conversion of units of measure using decimal notation up to 3 decimal places.  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use read, write and convert between standard units, converting measurements of length, mass, volume and time from a smaller unit of measure to a larger unit and vice versa using decimal notation up to 3 decimal places.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43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Key </a:t>
            </a:r>
            <a:r>
              <a:rPr lang="en-GB" sz="4000" dirty="0">
                <a:solidFill>
                  <a:srgbClr val="FF0000"/>
                </a:solidFill>
              </a:rPr>
              <a:t>vocabulary</a:t>
            </a:r>
            <a:r>
              <a:rPr lang="en-GB" sz="4000" dirty="0">
                <a:solidFill>
                  <a:prstClr val="black"/>
                </a:solidFill>
              </a:rPr>
              <a:t> and questions</a:t>
            </a:r>
            <a:endParaRPr lang="en-GB" sz="40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814453"/>
            <a:ext cx="8365274" cy="278389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78845"/>
            <a:ext cx="7067550" cy="433202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rgbClr val="FF0000"/>
                </a:solidFill>
              </a:rPr>
              <a:t>Metric, convert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888</TotalTime>
  <Words>418</Words>
  <Application>Microsoft Office PowerPoint</Application>
  <PresentationFormat>On-screen Show (4:3)</PresentationFormat>
  <Paragraphs>63</Paragraphs>
  <Slides>36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6 Spring Block 4 Converting Units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Spring Block 4 Converting Units</vt:lpstr>
      <vt:lpstr>Key vocabulary and questions</vt:lpstr>
      <vt:lpstr>Fluency</vt:lpstr>
      <vt:lpstr>Fluency</vt:lpstr>
      <vt:lpstr>Reasoning and problem solving</vt:lpstr>
      <vt:lpstr>Reasoning and problem solving</vt:lpstr>
      <vt:lpstr>Reasoning and problem solving</vt:lpstr>
      <vt:lpstr>Year 6 Spring Block 4 Converting Units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6 Spring Block 4 Converting Units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Spring Block 4 Converting Units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97</cp:revision>
  <dcterms:created xsi:type="dcterms:W3CDTF">2017-06-27T15:09:43Z</dcterms:created>
  <dcterms:modified xsi:type="dcterms:W3CDTF">2018-02-08T15:01:48Z</dcterms:modified>
</cp:coreProperties>
</file>