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2"/>
  </p:notesMasterIdLst>
  <p:handoutMasterIdLst>
    <p:handoutMasterId r:id="rId33"/>
  </p:handoutMasterIdLst>
  <p:sldIdLst>
    <p:sldId id="260" r:id="rId3"/>
    <p:sldId id="261" r:id="rId4"/>
    <p:sldId id="267" r:id="rId5"/>
    <p:sldId id="268" r:id="rId6"/>
    <p:sldId id="326" r:id="rId7"/>
    <p:sldId id="270" r:id="rId8"/>
    <p:sldId id="271" r:id="rId9"/>
    <p:sldId id="305" r:id="rId10"/>
    <p:sldId id="306" r:id="rId11"/>
    <p:sldId id="307" r:id="rId12"/>
    <p:sldId id="327" r:id="rId13"/>
    <p:sldId id="308" r:id="rId14"/>
    <p:sldId id="309" r:id="rId15"/>
    <p:sldId id="310" r:id="rId16"/>
    <p:sldId id="312" r:id="rId17"/>
    <p:sldId id="313" r:id="rId18"/>
    <p:sldId id="314" r:id="rId19"/>
    <p:sldId id="315" r:id="rId20"/>
    <p:sldId id="328" r:id="rId21"/>
    <p:sldId id="317" r:id="rId22"/>
    <p:sldId id="318" r:id="rId23"/>
    <p:sldId id="319" r:id="rId24"/>
    <p:sldId id="320" r:id="rId25"/>
    <p:sldId id="321" r:id="rId26"/>
    <p:sldId id="329" r:id="rId27"/>
    <p:sldId id="330" r:id="rId28"/>
    <p:sldId id="323" r:id="rId29"/>
    <p:sldId id="324" r:id="rId30"/>
    <p:sldId id="32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7" autoAdjust="0"/>
    <p:restoredTop sz="98561" autoAdjust="0"/>
  </p:normalViewPr>
  <p:slideViewPr>
    <p:cSldViewPr snapToGrid="0" snapToObjects="1">
      <p:cViewPr varScale="1">
        <p:scale>
          <a:sx n="74" d="100"/>
          <a:sy n="74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sorted into boys and girls.  </a:t>
            </a:r>
          </a:p>
          <a:p>
            <a:r>
              <a:rPr lang="en-GB" dirty="0" smtClean="0"/>
              <a:t>Children</a:t>
            </a:r>
            <a:r>
              <a:rPr lang="en-GB" baseline="0" dirty="0" smtClean="0"/>
              <a:t> sorted into wearing white, wearing red.</a:t>
            </a:r>
          </a:p>
          <a:p>
            <a:r>
              <a:rPr lang="en-GB" baseline="0" dirty="0" smtClean="0"/>
              <a:t>Children sorted into white shoes, non-white shoes.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82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sorted into boys and girls.  </a:t>
            </a:r>
          </a:p>
          <a:p>
            <a:r>
              <a:rPr lang="en-GB" dirty="0" smtClean="0"/>
              <a:t>Children</a:t>
            </a:r>
            <a:r>
              <a:rPr lang="en-GB" baseline="0" dirty="0" smtClean="0"/>
              <a:t> sorted into wearing white, wearing red.</a:t>
            </a:r>
          </a:p>
          <a:p>
            <a:r>
              <a:rPr lang="en-GB" baseline="0" dirty="0" smtClean="0"/>
              <a:t>Children sorted into white shoes, non-white shoes.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53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86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51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sorted into boys and girls.  </a:t>
            </a:r>
          </a:p>
          <a:p>
            <a:r>
              <a:rPr lang="en-GB" dirty="0" smtClean="0"/>
              <a:t>Children</a:t>
            </a:r>
            <a:r>
              <a:rPr lang="en-GB" baseline="0" dirty="0" smtClean="0"/>
              <a:t> sorted into wearing white, wearing red.</a:t>
            </a:r>
          </a:p>
          <a:p>
            <a:r>
              <a:rPr lang="en-GB" baseline="0" dirty="0" smtClean="0"/>
              <a:t>Children sorted into white shoes, non-white shoes.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1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98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5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Perimeter, area and volume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I can calculate the area of a triang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le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16"/>
          <a:stretch/>
        </p:blipFill>
        <p:spPr>
          <a:xfrm>
            <a:off x="0" y="2615087"/>
            <a:ext cx="9057208" cy="256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03"/>
          <a:stretch/>
        </p:blipFill>
        <p:spPr>
          <a:xfrm>
            <a:off x="312063" y="2305318"/>
            <a:ext cx="8162236" cy="325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80" y="2256547"/>
            <a:ext cx="7924320" cy="290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3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3"/>
          <a:stretch/>
        </p:blipFill>
        <p:spPr>
          <a:xfrm>
            <a:off x="1364595" y="2240923"/>
            <a:ext cx="6414810" cy="35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2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38"/>
          <a:stretch/>
        </p:blipFill>
        <p:spPr>
          <a:xfrm>
            <a:off x="0" y="1752402"/>
            <a:ext cx="4766164" cy="334763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46"/>
          <a:stretch/>
        </p:blipFill>
        <p:spPr>
          <a:xfrm>
            <a:off x="4521746" y="4224270"/>
            <a:ext cx="4358672" cy="19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5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Perimeter, area and volume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I can find volume by counting cubes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09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570673"/>
            <a:ext cx="7886700" cy="360629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What’s the same and what’s different between area and volume? </a:t>
            </a:r>
          </a:p>
          <a:p>
            <a:r>
              <a:rPr lang="en-GB" dirty="0"/>
              <a:t>Can you explain how you worked out the volume? </a:t>
            </a:r>
          </a:p>
          <a:p>
            <a:r>
              <a:rPr lang="en-GB" dirty="0"/>
              <a:t>What did you visualise?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4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86"/>
          <a:stretch/>
        </p:blipFill>
        <p:spPr>
          <a:xfrm>
            <a:off x="121635" y="2305390"/>
            <a:ext cx="8700394" cy="233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279600" y="1918951"/>
            <a:ext cx="8793233" cy="311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02255" y="2789627"/>
            <a:ext cx="7168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Bariol"/>
              </a:rPr>
              <a:t>If </a:t>
            </a:r>
            <a:r>
              <a:rPr lang="en-GB" sz="3200" dirty="0">
                <a:latin typeface="Bariol"/>
              </a:rPr>
              <a:t>one multilink cube </a:t>
            </a:r>
            <a:r>
              <a:rPr lang="en-GB" sz="3200" dirty="0">
                <a:latin typeface="Cambria Math" panose="02040503050406030204" pitchFamily="18" charset="0"/>
              </a:rPr>
              <a:t>= </a:t>
            </a:r>
            <a:r>
              <a:rPr lang="en-GB" sz="3200" dirty="0">
                <a:latin typeface="Bariol"/>
              </a:rPr>
              <a:t>one cubic unit, make as many models as you can with 12 cubic units.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18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82345"/>
            <a:ext cx="7886700" cy="379461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formula can you use to calculate the area of a triangle? </a:t>
            </a:r>
          </a:p>
          <a:p>
            <a:r>
              <a:rPr lang="en-GB" dirty="0"/>
              <a:t>If there is more than one triangle making up a shape, how can we use the formula to find the area of the whole shape? </a:t>
            </a:r>
          </a:p>
          <a:p>
            <a:r>
              <a:rPr lang="en-GB" dirty="0"/>
              <a:t>How do we know which length tells us the height of the triangle?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221" y="1944911"/>
            <a:ext cx="4129610" cy="447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1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95701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611" y="2490474"/>
            <a:ext cx="5573344" cy="25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6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5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Perimeter, area and volume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I can find the volume of a cuboid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083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82345"/>
            <a:ext cx="7886700" cy="379461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Can you identify the length, width and height of the cuboid?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If </a:t>
            </a:r>
            <a:r>
              <a:rPr lang="en-GB" dirty="0"/>
              <a:t>the length of a cuboid is 5 cm and the volume is 100 cm³, what could the width and height of the cuboid be? What knowledge can I use to help me calculate the missing lengths?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46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910"/>
          <a:stretch/>
        </p:blipFill>
        <p:spPr>
          <a:xfrm>
            <a:off x="618334" y="1904513"/>
            <a:ext cx="7748662" cy="360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33" r="42361" b="25415"/>
          <a:stretch/>
        </p:blipFill>
        <p:spPr>
          <a:xfrm>
            <a:off x="1378188" y="2086579"/>
            <a:ext cx="5196243" cy="28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28"/>
          <a:stretch/>
        </p:blipFill>
        <p:spPr>
          <a:xfrm>
            <a:off x="218455" y="2807593"/>
            <a:ext cx="8707090" cy="21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57"/>
          <a:stretch/>
        </p:blipFill>
        <p:spPr>
          <a:xfrm>
            <a:off x="255031" y="1801425"/>
            <a:ext cx="3791479" cy="3878158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26"/>
          <a:stretch/>
        </p:blipFill>
        <p:spPr>
          <a:xfrm>
            <a:off x="4844521" y="3876541"/>
            <a:ext cx="3791479" cy="84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83" y="2220914"/>
            <a:ext cx="5744233" cy="347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1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695701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48" y="2780842"/>
            <a:ext cx="7989389" cy="166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44"/>
          <a:stretch/>
        </p:blipFill>
        <p:spPr>
          <a:xfrm>
            <a:off x="275423" y="2086579"/>
            <a:ext cx="8908951" cy="318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56"/>
          <a:stretch/>
        </p:blipFill>
        <p:spPr>
          <a:xfrm>
            <a:off x="275424" y="2086579"/>
            <a:ext cx="8765530" cy="257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30" y="2000050"/>
            <a:ext cx="8686086" cy="346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04"/>
          <a:stretch/>
        </p:blipFill>
        <p:spPr>
          <a:xfrm>
            <a:off x="150060" y="1752604"/>
            <a:ext cx="4602244" cy="352915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03"/>
          <a:stretch/>
        </p:blipFill>
        <p:spPr>
          <a:xfrm>
            <a:off x="5271364" y="2174742"/>
            <a:ext cx="4487966" cy="310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5" b="42306"/>
          <a:stretch/>
        </p:blipFill>
        <p:spPr>
          <a:xfrm>
            <a:off x="508000" y="1941057"/>
            <a:ext cx="3754907" cy="325921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10" r="1524"/>
          <a:stretch/>
        </p:blipFill>
        <p:spPr>
          <a:xfrm>
            <a:off x="4787363" y="3570666"/>
            <a:ext cx="3789967" cy="210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5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Perimeter, area and volume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I can calculate the area of a parallelogram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3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82345"/>
            <a:ext cx="7886700" cy="379461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 smtClean="0"/>
              <a:t>Can you </a:t>
            </a:r>
            <a:r>
              <a:rPr lang="en-GB" dirty="0"/>
              <a:t>make a rectangle and a parallelogram using a rectangle and two identical </a:t>
            </a:r>
            <a:r>
              <a:rPr lang="en-GB" dirty="0" smtClean="0"/>
              <a:t>triangles?</a:t>
            </a:r>
          </a:p>
          <a:p>
            <a:r>
              <a:rPr lang="en-GB" dirty="0" smtClean="0"/>
              <a:t>Can </a:t>
            </a:r>
            <a:r>
              <a:rPr lang="en-GB" dirty="0"/>
              <a:t>you describe a parallelogram? </a:t>
            </a:r>
          </a:p>
          <a:p>
            <a:r>
              <a:rPr lang="en-GB" dirty="0"/>
              <a:t>Can you make a parallelogram in to a rectangle? </a:t>
            </a:r>
          </a:p>
          <a:p>
            <a:r>
              <a:rPr lang="en-GB" dirty="0"/>
              <a:t>What do you notice about the area of a rectangle and a parallelogram?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8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300</TotalTime>
  <Words>407</Words>
  <Application>Microsoft Office PowerPoint</Application>
  <PresentationFormat>On-screen Show (4:3)</PresentationFormat>
  <Paragraphs>69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Bariol</vt:lpstr>
      <vt:lpstr>Calibri</vt:lpstr>
      <vt:lpstr>Cambria Math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Spring Block 5  Perimeter, area and volume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5  Perimeter, area and volume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5  Perimeter, area and volume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5  Perimeter, area and volume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Catherine Clarke</cp:lastModifiedBy>
  <cp:revision>64</cp:revision>
  <dcterms:created xsi:type="dcterms:W3CDTF">2017-06-27T15:09:43Z</dcterms:created>
  <dcterms:modified xsi:type="dcterms:W3CDTF">2018-02-22T14:47:51Z</dcterms:modified>
</cp:coreProperties>
</file>