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168" autoAdjust="0"/>
  </p:normalViewPr>
  <p:slideViewPr>
    <p:cSldViewPr snapToGrid="0">
      <p:cViewPr>
        <p:scale>
          <a:sx n="50" d="100"/>
          <a:sy n="50" d="100"/>
        </p:scale>
        <p:origin x="198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C2195-8701-461E-BEFB-3A20C8BF2A15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5B4D3-2A9F-4B63-890A-D2C19CD7D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99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8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2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8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74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31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28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8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03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1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5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-1427956"/>
            <a:ext cx="8515350" cy="8515350"/>
          </a:xfrm>
        </p:spPr>
      </p:pic>
      <p:sp>
        <p:nvSpPr>
          <p:cNvPr id="5" name="TextBox 4"/>
          <p:cNvSpPr txBox="1"/>
          <p:nvPr/>
        </p:nvSpPr>
        <p:spPr>
          <a:xfrm>
            <a:off x="952500" y="3068272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2200" b="1" dirty="0" smtClean="0"/>
              <a:t>Each line pick one option and be prepared to reason your idea…</a:t>
            </a:r>
            <a:endParaRPr lang="en-GB" sz="22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355037"/>
              </p:ext>
            </p:extLst>
          </p:nvPr>
        </p:nvGraphicFramePr>
        <p:xfrm>
          <a:off x="128586" y="3916225"/>
          <a:ext cx="8882064" cy="1829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516"/>
                <a:gridCol w="2220516"/>
                <a:gridCol w="2220516"/>
                <a:gridCol w="2220516"/>
              </a:tblGrid>
              <a:tr h="640177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Question….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Option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Option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Most likely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 to… why?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  <a:tr h="1188899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Most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 likely to appear in SAS selection programme on TV?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Macbeth</a:t>
                      </a:r>
                      <a:endParaRPr lang="en-GB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King Lear</a:t>
                      </a:r>
                      <a:endParaRPr lang="en-GB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27" marB="457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0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39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Unscramble the tiles to complete the phrase!</dc:title>
  <dc:creator>J Belli</dc:creator>
  <cp:lastModifiedBy>J Belli</cp:lastModifiedBy>
  <cp:revision>10</cp:revision>
  <dcterms:created xsi:type="dcterms:W3CDTF">2016-11-30T22:17:25Z</dcterms:created>
  <dcterms:modified xsi:type="dcterms:W3CDTF">2016-11-30T23:01:53Z</dcterms:modified>
</cp:coreProperties>
</file>