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260" r:id="rId3"/>
    <p:sldId id="310" r:id="rId4"/>
    <p:sldId id="311" r:id="rId5"/>
    <p:sldId id="317" r:id="rId6"/>
    <p:sldId id="312" r:id="rId7"/>
    <p:sldId id="314" r:id="rId8"/>
    <p:sldId id="315" r:id="rId9"/>
    <p:sldId id="31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6"/>
    <p:restoredTop sz="67325" autoAdjust="0"/>
  </p:normalViewPr>
  <p:slideViewPr>
    <p:cSldViewPr snapToGrid="0" snapToObjects="1">
      <p:cViewPr>
        <p:scale>
          <a:sx n="53" d="100"/>
          <a:sy n="53" d="100"/>
        </p:scale>
        <p:origin x="-186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4J3J6Ex-D5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/>
              <a:t>1</a:t>
            </a:r>
            <a:r>
              <a:rPr lang="en-GB" dirty="0" smtClean="0"/>
              <a:t>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Spaces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between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words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Leaving spaces between words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Spaces between words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503161"/>
            <a:ext cx="7655943" cy="2633870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Sentences are made up of words and finger spaces.</a:t>
            </a:r>
            <a:endParaRPr lang="en-GB" sz="3200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085" y="2410278"/>
            <a:ext cx="23636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Look at this sentence. Read it out loud to the children. Does it make sense?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87252" y="1748559"/>
            <a:ext cx="2835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Can they say where the words should </a:t>
            </a:r>
            <a:r>
              <a:rPr lang="en-US" sz="2000" dirty="0">
                <a:latin typeface="Segoe Print" charset="0"/>
                <a:ea typeface="Segoe Print" charset="0"/>
                <a:cs typeface="Segoe Print" charset="0"/>
              </a:rPr>
              <a:t>b</a:t>
            </a:r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e separated?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86634" y="2943921"/>
            <a:ext cx="41606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Thecatissad</a:t>
            </a:r>
            <a:endParaRPr lang="en-GB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859" y="3795432"/>
            <a:ext cx="2928441" cy="306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51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085" y="2410278"/>
            <a:ext cx="23636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Look at this sentence. Read it out loud to the children. Does it make sense?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87252" y="1748559"/>
            <a:ext cx="2835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Can they say where the words should </a:t>
            </a:r>
            <a:r>
              <a:rPr lang="en-US" sz="2000" dirty="0">
                <a:latin typeface="Segoe Print" charset="0"/>
                <a:ea typeface="Segoe Print" charset="0"/>
                <a:cs typeface="Segoe Print" charset="0"/>
              </a:rPr>
              <a:t>b</a:t>
            </a:r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e separated?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86634" y="2943921"/>
            <a:ext cx="41606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Thedogissad</a:t>
            </a:r>
            <a:endParaRPr lang="en-GB" sz="4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075" y="4076700"/>
            <a:ext cx="33242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17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176338"/>
            <a:ext cx="8570970" cy="4758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735106"/>
            <a:ext cx="5437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egoe Print" panose="02000600000000000000" pitchFamily="2" charset="0"/>
              </a:rPr>
              <a:t>Finger spaces clip</a:t>
            </a:r>
            <a:endParaRPr lang="en-GB" sz="28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919" y="3100"/>
            <a:ext cx="7772400" cy="854077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Your Turn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790" y="887996"/>
            <a:ext cx="8574657" cy="1655762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Look at the sentence below. Can you re-write it using finger spaces?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634" y="4869797"/>
            <a:ext cx="2986366" cy="16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49353" y="2548592"/>
            <a:ext cx="39203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Segoe Print" charset="0"/>
                <a:ea typeface="Segoe Print" charset="0"/>
                <a:cs typeface="Segoe Print" charset="0"/>
              </a:rPr>
              <a:t>Ihadarat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7329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6757"/>
            <a:ext cx="7772400" cy="1889943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Segoe Print" panose="02000600000000000000" pitchFamily="2" charset="0"/>
              </a:rPr>
              <a:t>Look at the three sentences again. Can you put finger spaces, capital letters and full-stops in all 3 sentences?</a:t>
            </a:r>
            <a:endParaRPr lang="en-GB" sz="2400" dirty="0">
              <a:latin typeface="Segoe Print" panose="0200060000000000000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770558"/>
            <a:ext cx="7772400" cy="510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r>
              <a:rPr lang="en-GB" u="sng" dirty="0" smtClean="0">
                <a:latin typeface="Segoe Print" panose="02000600000000000000" pitchFamily="2" charset="0"/>
              </a:rPr>
              <a:t>Finger Space Doctor</a:t>
            </a:r>
            <a:endParaRPr lang="en-GB" u="sng" dirty="0">
              <a:latin typeface="Segoe Print" panose="02000600000000000000" pitchFamily="2" charset="0"/>
            </a:endParaRPr>
          </a:p>
        </p:txBody>
      </p:sp>
      <p:sp>
        <p:nvSpPr>
          <p:cNvPr id="5" name="AutoShape 2" descr="quotation marks"/>
          <p:cNvSpPr>
            <a:spLocks noChangeAspect="1" noChangeArrowheads="1"/>
          </p:cNvSpPr>
          <p:nvPr/>
        </p:nvSpPr>
        <p:spPr bwMode="auto">
          <a:xfrm>
            <a:off x="-697042" y="22527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16700"/>
            <a:ext cx="76200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33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>
                <a:latin typeface="Segoe Print" panose="02000600000000000000" pitchFamily="2" charset="0"/>
              </a:rPr>
              <a:t>Check</a:t>
            </a:r>
            <a:endParaRPr lang="en-GB" u="sng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33801"/>
            <a:ext cx="7315199" cy="462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5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762</TotalTime>
  <Words>131</Words>
  <Application>Microsoft Office PowerPoint</Application>
  <PresentationFormat>On-screen Show (4:3)</PresentationFormat>
  <Paragraphs>29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Title slide</vt:lpstr>
      <vt:lpstr>Slides</vt:lpstr>
      <vt:lpstr>Year 1 SPAG</vt:lpstr>
      <vt:lpstr>Spaces between words</vt:lpstr>
      <vt:lpstr>PowerPoint Presentation</vt:lpstr>
      <vt:lpstr>PowerPoint Presentation</vt:lpstr>
      <vt:lpstr>PowerPoint Presentation</vt:lpstr>
      <vt:lpstr>Your Turn</vt:lpstr>
      <vt:lpstr>Look at the three sentences again. Can you put finger spaces, capital letters and full-stops in all 3 sentences?</vt:lpstr>
      <vt:lpstr>Check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Therese Maher</cp:lastModifiedBy>
  <cp:revision>77</cp:revision>
  <dcterms:created xsi:type="dcterms:W3CDTF">2017-06-27T15:09:43Z</dcterms:created>
  <dcterms:modified xsi:type="dcterms:W3CDTF">2018-01-23T12:45:48Z</dcterms:modified>
</cp:coreProperties>
</file>