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60" r:id="rId3"/>
    <p:sldId id="310" r:id="rId4"/>
    <p:sldId id="325" r:id="rId5"/>
    <p:sldId id="311" r:id="rId6"/>
    <p:sldId id="319" r:id="rId7"/>
    <p:sldId id="323" r:id="rId8"/>
    <p:sldId id="32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6"/>
    <p:restoredTop sz="67325" autoAdjust="0"/>
  </p:normalViewPr>
  <p:slideViewPr>
    <p:cSldViewPr snapToGrid="0" snapToObjects="1">
      <p:cViewPr>
        <p:scale>
          <a:sx n="53" d="100"/>
          <a:sy n="53" d="100"/>
        </p:scale>
        <p:origin x="-186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WRATosTse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/>
              <a:t>1</a:t>
            </a:r>
            <a:r>
              <a:rPr lang="en-GB" dirty="0" smtClean="0"/>
              <a:t>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Using capital letters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Use capital letters for names of people, places , the days of the week and the personal pronoun “I”.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Using capital letters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2633870"/>
          </a:xfrm>
        </p:spPr>
        <p:txBody>
          <a:bodyPr/>
          <a:lstStyle/>
          <a:p>
            <a:endParaRPr lang="en-GB" sz="3200" dirty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use capital letters for names of people, places and days of the week.</a:t>
            </a:r>
          </a:p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always use a capital letter for I</a:t>
            </a: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698500" y="1511370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What do capital </a:t>
            </a:r>
            <a:r>
              <a:rPr lang="en-US" sz="20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letters look like? </a:t>
            </a:r>
            <a:endParaRPr lang="en-GB" dirty="0"/>
          </a:p>
        </p:txBody>
      </p:sp>
      <p:sp>
        <p:nvSpPr>
          <p:cNvPr id="9" name="Rectangle 8">
            <a:hlinkClick r:id="rId2"/>
          </p:cNvPr>
          <p:cNvSpPr/>
          <p:nvPr/>
        </p:nvSpPr>
        <p:spPr>
          <a:xfrm>
            <a:off x="0" y="2829025"/>
            <a:ext cx="84993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BIG AND SMALL LETTERS 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>SONG</a:t>
            </a:r>
            <a:endParaRPr lang="en-GB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990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633882" y="1147482"/>
            <a:ext cx="1541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charset="0"/>
              </a:rPr>
              <a:t>Can you write some?</a:t>
            </a:r>
            <a:endParaRPr lang="en-GB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866" y="2772715"/>
            <a:ext cx="6492205" cy="3133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98500" y="1511370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What do capital </a:t>
            </a:r>
            <a:r>
              <a:rPr lang="en-US" sz="20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letters look like?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51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92360"/>
            <a:ext cx="23636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Look at these sentences. Can you put the capital letters in the right place?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56312" y="3289201"/>
            <a:ext cx="7549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Segoe Print" panose="02000600000000000000" pitchFamily="2" charset="0"/>
              </a:rPr>
              <a:t>i</a:t>
            </a:r>
            <a:r>
              <a:rPr lang="en-GB" sz="3600" dirty="0" smtClean="0">
                <a:latin typeface="Segoe Print" panose="02000600000000000000" pitchFamily="2" charset="0"/>
              </a:rPr>
              <a:t> am five years old. </a:t>
            </a:r>
            <a:endParaRPr lang="en-GB" sz="3600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5012" y="645459"/>
            <a:ext cx="4625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panose="02000600000000000000" pitchFamily="2" charset="0"/>
              </a:rPr>
              <a:t>Capital letters.</a:t>
            </a:r>
            <a:endParaRPr lang="en-GB" sz="3600" dirty="0">
              <a:latin typeface="Segoe Print" panose="020006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0259" y="4249271"/>
            <a:ext cx="7655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charset="0"/>
              </a:rPr>
              <a:t>on friday, we play football.</a:t>
            </a:r>
            <a:endParaRPr lang="en-GB" sz="3600" dirty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72353" y="5367339"/>
            <a:ext cx="765585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egoe Print" charset="0"/>
                <a:ea typeface="Segoe Print" charset="0"/>
                <a:cs typeface="Segoe Print" charset="0"/>
              </a:rPr>
              <a:t>m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y favourite city is london, the capital of england.</a:t>
            </a:r>
            <a:endParaRPr lang="en-GB" sz="3200" dirty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249271" y="1619255"/>
            <a:ext cx="468513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egoe Print" charset="0"/>
                <a:ea typeface="Segoe Print" charset="0"/>
                <a:cs typeface="Segoe Print" charset="0"/>
              </a:rPr>
              <a:t>Can you mime putting a cap</a:t>
            </a:r>
          </a:p>
          <a:p>
            <a:r>
              <a:rPr lang="en-GB" sz="2000" dirty="0" smtClean="0">
                <a:latin typeface="Segoe Print" charset="0"/>
              </a:rPr>
              <a:t>On each time you need a capital letter?</a:t>
            </a:r>
            <a:endParaRPr lang="en-GB" sz="2000" dirty="0"/>
          </a:p>
          <a:p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238" y="373160"/>
            <a:ext cx="198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47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592360"/>
            <a:ext cx="23636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Look at these words. Do they need capital letters?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601" y="4962572"/>
            <a:ext cx="2729805" cy="167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2353" y="645459"/>
            <a:ext cx="7395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panose="02000600000000000000" pitchFamily="2" charset="0"/>
              </a:rPr>
              <a:t>Your turn - dead common or nice and proper?</a:t>
            </a:r>
            <a:endParaRPr lang="en-GB" sz="3600" dirty="0">
              <a:latin typeface="Segoe Print" panose="020006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49271" y="1619255"/>
            <a:ext cx="468513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egoe Print" charset="0"/>
                <a:ea typeface="Segoe Print" charset="0"/>
                <a:cs typeface="Segoe Print" charset="0"/>
              </a:rPr>
              <a:t>Can you sort the nouns into groups?</a:t>
            </a:r>
            <a:endParaRPr lang="en-GB" sz="2000" dirty="0"/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24752" y="3254412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dog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8764" y="2958656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thames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7974" y="2687790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egoe Print" panose="02000600000000000000" pitchFamily="2" charset="0"/>
              </a:rPr>
              <a:t>a</a:t>
            </a:r>
            <a:r>
              <a:rPr lang="en-GB" sz="3200" dirty="0" smtClean="0">
                <a:latin typeface="Segoe Print" panose="02000600000000000000" pitchFamily="2" charset="0"/>
              </a:rPr>
              <a:t>rchie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2209" y="3493091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chair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69992" y="2409963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bear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71836" y="3197335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egoe Print" panose="02000600000000000000" pitchFamily="2" charset="0"/>
              </a:rPr>
              <a:t>s</a:t>
            </a:r>
            <a:r>
              <a:rPr lang="en-GB" sz="3200" dirty="0" smtClean="0">
                <a:latin typeface="Segoe Print" panose="02000600000000000000" pitchFamily="2" charset="0"/>
              </a:rPr>
              <a:t>ophie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47600" y="2373881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egoe Print" panose="02000600000000000000" pitchFamily="2" charset="0"/>
              </a:rPr>
              <a:t>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38080" y="4380091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school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462" y="4962571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egoe Print" panose="02000600000000000000" pitchFamily="2" charset="0"/>
              </a:rPr>
              <a:t>m</a:t>
            </a:r>
            <a:r>
              <a:rPr lang="en-GB" sz="3200" dirty="0" smtClean="0">
                <a:latin typeface="Segoe Print" panose="02000600000000000000" pitchFamily="2" charset="0"/>
              </a:rPr>
              <a:t>rs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68051" y="4962572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monday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96071" y="4326301"/>
            <a:ext cx="215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hat</a:t>
            </a:r>
            <a:endParaRPr lang="en-GB" sz="32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35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365" y="1350209"/>
            <a:ext cx="23636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Look at these sentences. Can you write some of your own using the alphabet?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56312" y="3289201"/>
            <a:ext cx="7549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panose="02000600000000000000" pitchFamily="2" charset="0"/>
              </a:rPr>
              <a:t>A is for Archie an amiable ant.</a:t>
            </a:r>
            <a:endParaRPr lang="en-GB" sz="3600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1819" y="645459"/>
            <a:ext cx="6151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panose="02000600000000000000" pitchFamily="2" charset="0"/>
              </a:rPr>
              <a:t>Your turn Capital letters.</a:t>
            </a:r>
            <a:endParaRPr lang="en-GB" sz="3600" dirty="0">
              <a:latin typeface="Segoe Print" panose="020006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0259" y="4249271"/>
            <a:ext cx="7655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charset="0"/>
              </a:rPr>
              <a:t>B is for Bertie a beautiful bear.</a:t>
            </a:r>
            <a:endParaRPr lang="en-GB" sz="3600" dirty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72353" y="5367339"/>
            <a:ext cx="7655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charset="0"/>
                <a:ea typeface="Segoe Print" charset="0"/>
                <a:cs typeface="Segoe Print" charset="0"/>
              </a:rPr>
              <a:t>C is for Catherine a clever cat.</a:t>
            </a:r>
            <a:endParaRPr lang="en-GB" sz="3600" dirty="0"/>
          </a:p>
          <a:p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45623"/>
            <a:ext cx="198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86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928</TotalTime>
  <Words>226</Words>
  <Application>Microsoft Office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Title slide</vt:lpstr>
      <vt:lpstr>Slides</vt:lpstr>
      <vt:lpstr>Year 1 SPAG</vt:lpstr>
      <vt:lpstr>Using capital letters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Therese Maher</cp:lastModifiedBy>
  <cp:revision>99</cp:revision>
  <dcterms:created xsi:type="dcterms:W3CDTF">2017-06-27T15:09:43Z</dcterms:created>
  <dcterms:modified xsi:type="dcterms:W3CDTF">2018-01-23T13:12:30Z</dcterms:modified>
</cp:coreProperties>
</file>