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8"/>
  </p:notesMasterIdLst>
  <p:handoutMasterIdLst>
    <p:handoutMasterId r:id="rId9"/>
  </p:handoutMasterIdLst>
  <p:sldIdLst>
    <p:sldId id="260" r:id="rId3"/>
    <p:sldId id="310" r:id="rId4"/>
    <p:sldId id="324" r:id="rId5"/>
    <p:sldId id="327" r:id="rId6"/>
    <p:sldId id="32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/>
    <p:restoredTop sz="67325" autoAdjust="0"/>
  </p:normalViewPr>
  <p:slideViewPr>
    <p:cSldViewPr snapToGrid="0" snapToObjects="1">
      <p:cViewPr>
        <p:scale>
          <a:sx n="53" d="100"/>
          <a:sy n="53" d="100"/>
        </p:scale>
        <p:origin x="-186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/>
              <a:t>1</a:t>
            </a:r>
            <a:r>
              <a:rPr lang="en-GB" dirty="0" smtClean="0"/>
              <a:t>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Adding un to change verbs and adjectives.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adding un to change the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meaning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of verbs and adjectives.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Adding un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355698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add </a:t>
            </a:r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un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the beginning of  words to make them the opposite meaning.</a:t>
            </a: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49" y="4267199"/>
            <a:ext cx="2482205" cy="234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Adding un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355698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add </a:t>
            </a:r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un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adjectives to make the opposite word.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h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appy</a:t>
            </a: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dirty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un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happy</a:t>
            </a:r>
          </a:p>
          <a:p>
            <a:pPr algn="l"/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95" y="1014507"/>
            <a:ext cx="1157895" cy="1667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09" y="3479427"/>
            <a:ext cx="1617009" cy="130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142" y="4995758"/>
            <a:ext cx="1272409" cy="124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6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Adding un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3933498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add </a:t>
            </a:r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un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adjectives to make the opposite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t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idy   __tidy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f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riendly   __friendly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f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air   __fair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f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it  __fit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l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ucky  __lucky</a:t>
            </a: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19953"/>
            <a:ext cx="18781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Segoe Print" panose="02000600000000000000" pitchFamily="2" charset="0"/>
              </a:rPr>
              <a:t>Act these opposite words out with your friend</a:t>
            </a:r>
            <a:endParaRPr lang="en-GB" sz="2000" b="1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Adding un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241176"/>
            <a:ext cx="7655943" cy="4195483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add </a:t>
            </a:r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un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words to give the opposite meaning.</a:t>
            </a:r>
          </a:p>
          <a:p>
            <a:pPr algn="l"/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Fold   --fold</a:t>
            </a:r>
          </a:p>
          <a:p>
            <a:pPr algn="l"/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seen  __seen</a:t>
            </a:r>
          </a:p>
          <a:p>
            <a:pPr algn="l"/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true   __true</a:t>
            </a:r>
          </a:p>
          <a:p>
            <a:pPr algn="l"/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able  __able</a:t>
            </a:r>
          </a:p>
          <a:p>
            <a:pPr algn="l"/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t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ie   __tie</a:t>
            </a:r>
          </a:p>
          <a:p>
            <a:pPr algn="l"/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Kind  __kind</a:t>
            </a: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pPr algn="l"/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19953"/>
            <a:ext cx="18781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Segoe Print" panose="02000600000000000000" pitchFamily="2" charset="0"/>
              </a:rPr>
              <a:t>Act these opposite words out with your friend</a:t>
            </a:r>
            <a:endParaRPr lang="en-GB" sz="2000" b="1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954</TotalTime>
  <Words>134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Title slide</vt:lpstr>
      <vt:lpstr>Slides</vt:lpstr>
      <vt:lpstr>Year 1 SPAG</vt:lpstr>
      <vt:lpstr>Adding un</vt:lpstr>
      <vt:lpstr>Adding un</vt:lpstr>
      <vt:lpstr>Adding un</vt:lpstr>
      <vt:lpstr>Adding 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Therese Maher</cp:lastModifiedBy>
  <cp:revision>105</cp:revision>
  <dcterms:created xsi:type="dcterms:W3CDTF">2017-06-27T15:09:43Z</dcterms:created>
  <dcterms:modified xsi:type="dcterms:W3CDTF">2018-01-23T13:01:53Z</dcterms:modified>
</cp:coreProperties>
</file>