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3"/>
  </p:notesMasterIdLst>
  <p:handoutMasterIdLst>
    <p:handoutMasterId r:id="rId14"/>
  </p:handoutMasterIdLst>
  <p:sldIdLst>
    <p:sldId id="260" r:id="rId3"/>
    <p:sldId id="323" r:id="rId4"/>
    <p:sldId id="311" r:id="rId5"/>
    <p:sldId id="319" r:id="rId6"/>
    <p:sldId id="317" r:id="rId7"/>
    <p:sldId id="324" r:id="rId8"/>
    <p:sldId id="314" r:id="rId9"/>
    <p:sldId id="320" r:id="rId10"/>
    <p:sldId id="321" r:id="rId11"/>
    <p:sldId id="32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6"/>
    <p:restoredTop sz="67325" autoAdjust="0"/>
  </p:normalViewPr>
  <p:slideViewPr>
    <p:cSldViewPr snapToGrid="0" snapToObjects="1">
      <p:cViewPr>
        <p:scale>
          <a:sx n="53" d="100"/>
          <a:sy n="53" d="100"/>
        </p:scale>
        <p:origin x="-186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FW0T2F7tuy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/>
              <a:t>1</a:t>
            </a:r>
            <a:r>
              <a:rPr lang="en-GB" dirty="0" smtClean="0"/>
              <a:t>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Using </a:t>
            </a:r>
            <a:r>
              <a:rPr lang="en-GB" sz="3200" i="1" dirty="0" smtClean="0">
                <a:solidFill>
                  <a:srgbClr val="FF0000"/>
                </a:solidFill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and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Use </a:t>
            </a:r>
            <a:r>
              <a:rPr lang="en-GB" sz="3200" i="1" dirty="0" smtClean="0">
                <a:solidFill>
                  <a:srgbClr val="FF0000"/>
                </a:solidFill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and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to join words and sentences.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919" y="3100"/>
            <a:ext cx="7772400" cy="854077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Silly Sentences - check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790" y="887996"/>
            <a:ext cx="8574657" cy="1655762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Did you make some silly sentences?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790" y="2048352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The cat ate my sock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the dog sneezed.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8790" y="4939385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A monkey flies to the moon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a dog does yoga.</a:t>
            </a:r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790" y="3514064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My frog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eats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flies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my cat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rides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a bike.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40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Using </a:t>
            </a:r>
            <a:r>
              <a:rPr lang="en-GB" sz="4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endParaRPr lang="en-GB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503161"/>
            <a:ext cx="7655943" cy="2633870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can use the word </a:t>
            </a:r>
            <a:r>
              <a:rPr lang="en-GB" sz="32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 to join two phrases or 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two separate sentences together.</a:t>
            </a:r>
            <a:endParaRPr lang="en-GB" sz="3200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085" y="2410278"/>
            <a:ext cx="23636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What is a sentence?</a:t>
            </a:r>
          </a:p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Show the children the sentence and count the words notice the finger spaces, capital letter and full-stop.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86634" y="2348882"/>
            <a:ext cx="5540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I went to the zoo.</a:t>
            </a:r>
            <a:endParaRPr lang="en-GB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360" y="3995327"/>
            <a:ext cx="3568793" cy="21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633882" y="1147482"/>
            <a:ext cx="1541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charset="0"/>
              </a:rPr>
              <a:t>Can you clap the number of words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5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86633" y="2943921"/>
            <a:ext cx="5844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I went to the zoo.</a:t>
            </a:r>
            <a:endParaRPr lang="en-GB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081850" y="3733717"/>
            <a:ext cx="7940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I saw a lion and a penguin.</a:t>
            </a:r>
            <a:endParaRPr lang="en-GB" sz="4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601" y="4962572"/>
            <a:ext cx="2729805" cy="167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75012" y="645459"/>
            <a:ext cx="46257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egoe Print" panose="02000600000000000000" pitchFamily="2" charset="0"/>
              </a:rPr>
              <a:t>Read the two sentences.  Can you add and?</a:t>
            </a:r>
            <a:endParaRPr lang="en-GB" sz="3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81850" y="3733717"/>
            <a:ext cx="7940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I went to the zoo </a:t>
            </a:r>
            <a:r>
              <a:rPr lang="en-US" sz="4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 I saw a lion and a penguin.</a:t>
            </a:r>
            <a:endParaRPr lang="en-GB" sz="4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601" y="4962572"/>
            <a:ext cx="2729805" cy="167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98903" y="788894"/>
            <a:ext cx="617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Two sentences become one.</a:t>
            </a:r>
            <a:endParaRPr lang="en-GB" sz="32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Using </a:t>
            </a:r>
            <a:r>
              <a:rPr lang="en-GB" sz="4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 video clip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403943"/>
            <a:ext cx="7315200" cy="374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4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919" y="3100"/>
            <a:ext cx="7772400" cy="854077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Your Turn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790" y="887996"/>
            <a:ext cx="8574657" cy="1655762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Look at the sentences below. Can you join them together using and?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790" y="2048352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went to the zoo. I saw a kangaroo and a parrot. 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8790" y="4939385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went to the zoo. I saw a zebra and a hippo. </a:t>
            </a:r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790" y="3514064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went to the zoo. I saw a tiger and a panda. </a:t>
            </a:r>
            <a:endParaRPr lang="en-GB" sz="4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399" y="2543758"/>
            <a:ext cx="2151529" cy="9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178" y="3975729"/>
            <a:ext cx="1809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878" y="5432308"/>
            <a:ext cx="1924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9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919" y="3100"/>
            <a:ext cx="7772400" cy="854077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Check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790" y="887996"/>
            <a:ext cx="8574657" cy="1655762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Look at the sentences below. Did you add and correctly?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790" y="2048352"/>
            <a:ext cx="7940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went to the zoo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I saw a kangaroo and a parrot. 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8790" y="4939385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went to the zoo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I saw a zebra and a hippo. </a:t>
            </a:r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790" y="3514064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went to the zoo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and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I saw a tiger and a panda. </a:t>
            </a:r>
            <a:endParaRPr lang="en-GB" sz="4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399" y="2543758"/>
            <a:ext cx="2151529" cy="9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178" y="3975729"/>
            <a:ext cx="1809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878" y="5432308"/>
            <a:ext cx="1924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919" y="3100"/>
            <a:ext cx="7772400" cy="854077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Silly Sentences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790" y="887996"/>
            <a:ext cx="8574657" cy="1655762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Look at the sentences below. Can you join make some silly sentences using and?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790" y="2048352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The cat ate my sock.  The dog sneezed.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8790" y="5407596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A monkey flies to the moon.  A dog does yoga.</a:t>
            </a:r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790" y="3514064"/>
            <a:ext cx="794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My frog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eats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flies. My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cat rides 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a bike.</a:t>
            </a:r>
            <a:endParaRPr lang="en-GB" sz="4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288" y="1771549"/>
            <a:ext cx="1436031" cy="144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703" y="3938661"/>
            <a:ext cx="1729938" cy="115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633" y="3929562"/>
            <a:ext cx="10001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4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835</TotalTime>
  <Words>327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Title slide</vt:lpstr>
      <vt:lpstr>Slides</vt:lpstr>
      <vt:lpstr>Year 1 SPAG</vt:lpstr>
      <vt:lpstr>Using and</vt:lpstr>
      <vt:lpstr>PowerPoint Presentation</vt:lpstr>
      <vt:lpstr>PowerPoint Presentation</vt:lpstr>
      <vt:lpstr>PowerPoint Presentation</vt:lpstr>
      <vt:lpstr>Using and video clip</vt:lpstr>
      <vt:lpstr>Your Turn</vt:lpstr>
      <vt:lpstr>Check</vt:lpstr>
      <vt:lpstr>Silly Sentences</vt:lpstr>
      <vt:lpstr>Silly Sentences - 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Therese Maher</cp:lastModifiedBy>
  <cp:revision>88</cp:revision>
  <dcterms:created xsi:type="dcterms:W3CDTF">2017-06-27T15:09:43Z</dcterms:created>
  <dcterms:modified xsi:type="dcterms:W3CDTF">2018-01-23T13:42:20Z</dcterms:modified>
</cp:coreProperties>
</file>