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13"/>
  </p:notesMasterIdLst>
  <p:handoutMasterIdLst>
    <p:handoutMasterId r:id="rId14"/>
  </p:handoutMasterIdLst>
  <p:sldIdLst>
    <p:sldId id="260" r:id="rId3"/>
    <p:sldId id="323" r:id="rId4"/>
    <p:sldId id="311" r:id="rId5"/>
    <p:sldId id="319" r:id="rId6"/>
    <p:sldId id="317" r:id="rId7"/>
    <p:sldId id="324" r:id="rId8"/>
    <p:sldId id="314" r:id="rId9"/>
    <p:sldId id="320" r:id="rId10"/>
    <p:sldId id="321" r:id="rId11"/>
    <p:sldId id="32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6"/>
    <p:restoredTop sz="67325" autoAdjust="0"/>
  </p:normalViewPr>
  <p:slideViewPr>
    <p:cSldViewPr snapToGrid="0" snapToObjects="1">
      <p:cViewPr>
        <p:scale>
          <a:sx n="53" d="100"/>
          <a:sy n="53" d="100"/>
        </p:scale>
        <p:origin x="-1860" y="-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577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youtube.com/watch?v=FW0T2F7tuy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</a:t>
            </a:r>
            <a:r>
              <a:rPr lang="en-GB" dirty="0"/>
              <a:t>1</a:t>
            </a:r>
            <a:r>
              <a:rPr lang="en-GB" dirty="0" smtClean="0"/>
              <a:t> SPAG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Using </a:t>
            </a:r>
            <a:r>
              <a:rPr lang="en-GB" sz="3200" i="1" dirty="0" smtClean="0">
                <a:solidFill>
                  <a:srgbClr val="FF0000"/>
                </a:solidFill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and</a:t>
            </a: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Use </a:t>
            </a:r>
            <a:r>
              <a:rPr lang="en-GB" sz="3200" i="1" dirty="0" smtClean="0">
                <a:solidFill>
                  <a:srgbClr val="FF0000"/>
                </a:solidFill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and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 to join words and sentences.</a:t>
            </a:r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919" y="3100"/>
            <a:ext cx="7772400" cy="854077"/>
          </a:xfrm>
        </p:spPr>
        <p:txBody>
          <a:bodyPr/>
          <a:lstStyle/>
          <a:p>
            <a:r>
              <a:rPr lang="en-US" dirty="0" smtClean="0">
                <a:latin typeface="Segoe Print" charset="0"/>
                <a:ea typeface="Segoe Print" charset="0"/>
                <a:cs typeface="Segoe Print" charset="0"/>
              </a:rPr>
              <a:t>Silly Sentences - check</a:t>
            </a:r>
            <a:endParaRPr lang="en-US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790" y="887996"/>
            <a:ext cx="8574657" cy="1655762"/>
          </a:xfrm>
        </p:spPr>
        <p:txBody>
          <a:bodyPr/>
          <a:lstStyle/>
          <a:p>
            <a:r>
              <a:rPr lang="en-US" dirty="0" smtClean="0">
                <a:latin typeface="Segoe Print" charset="0"/>
                <a:ea typeface="Segoe Print" charset="0"/>
                <a:cs typeface="Segoe Print" charset="0"/>
              </a:rPr>
              <a:t>Did you make some silly sentences?</a:t>
            </a:r>
            <a:endParaRPr lang="en-US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8790" y="2048352"/>
            <a:ext cx="7940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The cat ate my sock </a:t>
            </a:r>
            <a:r>
              <a:rPr lang="en-US" sz="24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and</a:t>
            </a:r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 the dog sneezed.</a:t>
            </a:r>
            <a:endParaRPr lang="en-GB" sz="4400" dirty="0"/>
          </a:p>
        </p:txBody>
      </p:sp>
      <p:sp>
        <p:nvSpPr>
          <p:cNvPr id="11" name="TextBox 10"/>
          <p:cNvSpPr txBox="1"/>
          <p:nvPr/>
        </p:nvSpPr>
        <p:spPr>
          <a:xfrm>
            <a:off x="258790" y="4939385"/>
            <a:ext cx="7940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A monkey flies to the moon </a:t>
            </a:r>
            <a:r>
              <a:rPr lang="en-US" sz="24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and</a:t>
            </a:r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 a dog does yoga.</a:t>
            </a:r>
            <a:endParaRPr lang="en-GB" sz="4400" dirty="0"/>
          </a:p>
        </p:txBody>
      </p:sp>
      <p:sp>
        <p:nvSpPr>
          <p:cNvPr id="12" name="TextBox 11"/>
          <p:cNvSpPr txBox="1"/>
          <p:nvPr/>
        </p:nvSpPr>
        <p:spPr>
          <a:xfrm>
            <a:off x="258790" y="3514064"/>
            <a:ext cx="7940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My frog </a:t>
            </a:r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eats </a:t>
            </a:r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flies </a:t>
            </a:r>
            <a:r>
              <a:rPr lang="en-US" sz="24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and</a:t>
            </a:r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 my cat </a:t>
            </a:r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rides </a:t>
            </a:r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a bike.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1409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>
                <a:solidFill>
                  <a:prstClr val="black"/>
                </a:solidFill>
                <a:latin typeface="Segoe Print" charset="0"/>
                <a:ea typeface="Segoe Print" charset="0"/>
                <a:cs typeface="Segoe Print" charset="0"/>
              </a:rPr>
              <a:t>Using </a:t>
            </a:r>
            <a:r>
              <a:rPr lang="en-GB" sz="44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and</a:t>
            </a:r>
            <a:endParaRPr lang="en-GB" dirty="0">
              <a:solidFill>
                <a:srgbClr val="FF0000"/>
              </a:solidFill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257" y="2503161"/>
            <a:ext cx="7655943" cy="2633870"/>
          </a:xfrm>
        </p:spPr>
        <p:txBody>
          <a:bodyPr/>
          <a:lstStyle/>
          <a:p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We can use the word </a:t>
            </a:r>
            <a:r>
              <a:rPr lang="en-GB" sz="32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and</a:t>
            </a:r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 to join two phrases or </a:t>
            </a:r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</a:rPr>
              <a:t>two separate sentences together.</a:t>
            </a:r>
            <a:endParaRPr lang="en-GB" sz="3200" dirty="0">
              <a:latin typeface="Segoe Print" charset="0"/>
              <a:ea typeface="Segoe Print" charset="0"/>
              <a:cs typeface="Segoe Prin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45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7085" y="2410278"/>
            <a:ext cx="236363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Segoe Print" charset="0"/>
                <a:ea typeface="Segoe Print" charset="0"/>
                <a:cs typeface="Segoe Print" charset="0"/>
              </a:rPr>
              <a:t>What is a sentence?</a:t>
            </a:r>
          </a:p>
          <a:p>
            <a:pPr algn="ctr"/>
            <a:r>
              <a:rPr lang="en-US" sz="2000" dirty="0" smtClean="0">
                <a:latin typeface="Segoe Print" charset="0"/>
                <a:ea typeface="Segoe Print" charset="0"/>
                <a:cs typeface="Segoe Print" charset="0"/>
              </a:rPr>
              <a:t>Show the children the sentence and count the words notice the finger spaces, capital letter and full-stop.</a:t>
            </a:r>
            <a:endParaRPr lang="en-US" sz="2000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57181" y="3439079"/>
            <a:ext cx="30300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 smtClean="0">
              <a:latin typeface="Segoe Print" charset="0"/>
              <a:ea typeface="Segoe Print" charset="0"/>
              <a:cs typeface="Segoe Print" charset="0"/>
            </a:endParaRPr>
          </a:p>
          <a:p>
            <a:endParaRPr lang="en-US" sz="3200" dirty="0">
              <a:latin typeface="Segoe Print" charset="0"/>
            </a:endParaRPr>
          </a:p>
          <a:p>
            <a:endParaRPr lang="en-US" sz="3200" dirty="0" smtClean="0">
              <a:latin typeface="Segoe Print" charset="0"/>
            </a:endParaRPr>
          </a:p>
          <a:p>
            <a:endParaRPr lang="en-US" sz="3200" dirty="0">
              <a:latin typeface="Segoe Print" charset="0"/>
            </a:endParaRPr>
          </a:p>
          <a:p>
            <a:endParaRPr lang="en-US" sz="3200" dirty="0" smtClean="0">
              <a:latin typeface="Segoe Print" charset="0"/>
            </a:endParaRPr>
          </a:p>
          <a:p>
            <a:endParaRPr lang="en-GB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2886634" y="2348882"/>
            <a:ext cx="55401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Segoe Print" charset="0"/>
                <a:ea typeface="Segoe Print" charset="0"/>
                <a:cs typeface="Segoe Print" charset="0"/>
              </a:rPr>
              <a:t>I went to the zoo.</a:t>
            </a:r>
            <a:endParaRPr lang="en-GB" sz="4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6360" y="3995327"/>
            <a:ext cx="3568793" cy="218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6633882" y="1147482"/>
            <a:ext cx="15419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egoe Print" charset="0"/>
              </a:rPr>
              <a:t>Can you clap the number of words 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6513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157181" y="3439079"/>
            <a:ext cx="30300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 smtClean="0">
              <a:latin typeface="Segoe Print" charset="0"/>
              <a:ea typeface="Segoe Print" charset="0"/>
              <a:cs typeface="Segoe Print" charset="0"/>
            </a:endParaRPr>
          </a:p>
          <a:p>
            <a:endParaRPr lang="en-US" sz="3200" dirty="0">
              <a:latin typeface="Segoe Print" charset="0"/>
            </a:endParaRPr>
          </a:p>
          <a:p>
            <a:endParaRPr lang="en-US" sz="3200" dirty="0" smtClean="0">
              <a:latin typeface="Segoe Print" charset="0"/>
            </a:endParaRPr>
          </a:p>
          <a:p>
            <a:endParaRPr lang="en-US" sz="3200" dirty="0">
              <a:latin typeface="Segoe Print" charset="0"/>
            </a:endParaRPr>
          </a:p>
          <a:p>
            <a:endParaRPr lang="en-US" sz="3200" dirty="0" smtClean="0">
              <a:latin typeface="Segoe Print" charset="0"/>
            </a:endParaRPr>
          </a:p>
          <a:p>
            <a:endParaRPr lang="en-GB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2886633" y="2943921"/>
            <a:ext cx="58449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Segoe Print" charset="0"/>
                <a:ea typeface="Segoe Print" charset="0"/>
                <a:cs typeface="Segoe Print" charset="0"/>
              </a:rPr>
              <a:t>I went to the zoo.</a:t>
            </a:r>
            <a:endParaRPr lang="en-GB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1081850" y="3733717"/>
            <a:ext cx="79404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Segoe Print" charset="0"/>
                <a:ea typeface="Segoe Print" charset="0"/>
                <a:cs typeface="Segoe Print" charset="0"/>
              </a:rPr>
              <a:t>I saw a lion and a penguin.</a:t>
            </a:r>
            <a:endParaRPr lang="en-GB" sz="4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601" y="4962572"/>
            <a:ext cx="2729805" cy="1671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775012" y="645459"/>
            <a:ext cx="46257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Segoe Print" panose="02000600000000000000" pitchFamily="2" charset="0"/>
              </a:rPr>
              <a:t>Read the two sentences.  Can you add and?</a:t>
            </a:r>
            <a:endParaRPr lang="en-GB" sz="3600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47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157181" y="3439079"/>
            <a:ext cx="303007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 smtClean="0">
              <a:latin typeface="Segoe Print" charset="0"/>
              <a:ea typeface="Segoe Print" charset="0"/>
              <a:cs typeface="Segoe Print" charset="0"/>
            </a:endParaRPr>
          </a:p>
          <a:p>
            <a:endParaRPr lang="en-US" sz="3200" dirty="0">
              <a:latin typeface="Segoe Print" charset="0"/>
            </a:endParaRPr>
          </a:p>
          <a:p>
            <a:endParaRPr lang="en-US" sz="3200" dirty="0" smtClean="0">
              <a:latin typeface="Segoe Print" charset="0"/>
            </a:endParaRPr>
          </a:p>
          <a:p>
            <a:endParaRPr lang="en-US" sz="3200" dirty="0">
              <a:latin typeface="Segoe Print" charset="0"/>
            </a:endParaRPr>
          </a:p>
          <a:p>
            <a:endParaRPr lang="en-US" sz="3200" dirty="0" smtClean="0">
              <a:latin typeface="Segoe Print" charset="0"/>
            </a:endParaRPr>
          </a:p>
          <a:p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1081850" y="3733717"/>
            <a:ext cx="79404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Segoe Print" charset="0"/>
                <a:ea typeface="Segoe Print" charset="0"/>
                <a:cs typeface="Segoe Print" charset="0"/>
              </a:rPr>
              <a:t>I went to the zoo </a:t>
            </a:r>
            <a:r>
              <a:rPr lang="en-US" sz="44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and</a:t>
            </a:r>
            <a:r>
              <a:rPr lang="en-US" sz="4400" dirty="0" smtClean="0">
                <a:latin typeface="Segoe Print" charset="0"/>
                <a:ea typeface="Segoe Print" charset="0"/>
                <a:cs typeface="Segoe Print" charset="0"/>
              </a:rPr>
              <a:t> I saw a lion and a penguin.</a:t>
            </a:r>
            <a:endParaRPr lang="en-GB" sz="4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601" y="4962572"/>
            <a:ext cx="2729805" cy="1671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98903" y="788894"/>
            <a:ext cx="617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Segoe Print" panose="02000600000000000000" pitchFamily="2" charset="0"/>
              </a:rPr>
              <a:t>Two sentences become one.</a:t>
            </a:r>
            <a:endParaRPr lang="en-GB" sz="3200" dirty="0"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70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>
                <a:solidFill>
                  <a:prstClr val="black"/>
                </a:solidFill>
                <a:latin typeface="Segoe Print" charset="0"/>
                <a:ea typeface="Segoe Print" charset="0"/>
                <a:cs typeface="Segoe Print" charset="0"/>
              </a:rPr>
              <a:t>Using </a:t>
            </a:r>
            <a:r>
              <a:rPr lang="en-GB" sz="44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and</a:t>
            </a:r>
            <a:r>
              <a:rPr lang="en-GB" sz="4400" dirty="0" smtClean="0">
                <a:solidFill>
                  <a:prstClr val="black"/>
                </a:solidFill>
                <a:latin typeface="Segoe Print" charset="0"/>
                <a:ea typeface="Segoe Print" charset="0"/>
                <a:cs typeface="Segoe Print" charset="0"/>
              </a:rPr>
              <a:t> video clip</a:t>
            </a:r>
            <a:endParaRPr lang="en-GB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1" y="2403943"/>
            <a:ext cx="7315200" cy="3747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245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919" y="3100"/>
            <a:ext cx="7772400" cy="854077"/>
          </a:xfrm>
        </p:spPr>
        <p:txBody>
          <a:bodyPr/>
          <a:lstStyle/>
          <a:p>
            <a:r>
              <a:rPr lang="en-US" dirty="0" smtClean="0">
                <a:latin typeface="Segoe Print" charset="0"/>
                <a:ea typeface="Segoe Print" charset="0"/>
                <a:cs typeface="Segoe Print" charset="0"/>
              </a:rPr>
              <a:t>Your Turn</a:t>
            </a:r>
            <a:endParaRPr lang="en-US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790" y="887996"/>
            <a:ext cx="8574657" cy="1655762"/>
          </a:xfrm>
        </p:spPr>
        <p:txBody>
          <a:bodyPr/>
          <a:lstStyle/>
          <a:p>
            <a:r>
              <a:rPr lang="en-US" dirty="0" smtClean="0">
                <a:latin typeface="Segoe Print" charset="0"/>
                <a:ea typeface="Segoe Print" charset="0"/>
                <a:cs typeface="Segoe Print" charset="0"/>
              </a:rPr>
              <a:t>Look at the sentences below. Can you join them together using and?</a:t>
            </a:r>
            <a:endParaRPr lang="en-US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8790" y="2048352"/>
            <a:ext cx="7940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I went to the zoo. I saw a kangaroo and a parrot. </a:t>
            </a:r>
            <a:endParaRPr lang="en-GB" sz="4400" dirty="0"/>
          </a:p>
        </p:txBody>
      </p:sp>
      <p:sp>
        <p:nvSpPr>
          <p:cNvPr id="11" name="TextBox 10"/>
          <p:cNvSpPr txBox="1"/>
          <p:nvPr/>
        </p:nvSpPr>
        <p:spPr>
          <a:xfrm>
            <a:off x="258790" y="4939385"/>
            <a:ext cx="7940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I went to the zoo. I saw a zebra and a hippo. </a:t>
            </a:r>
            <a:endParaRPr lang="en-GB" sz="4400" dirty="0"/>
          </a:p>
        </p:txBody>
      </p:sp>
      <p:sp>
        <p:nvSpPr>
          <p:cNvPr id="12" name="TextBox 11"/>
          <p:cNvSpPr txBox="1"/>
          <p:nvPr/>
        </p:nvSpPr>
        <p:spPr>
          <a:xfrm>
            <a:off x="258790" y="3514064"/>
            <a:ext cx="7940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I went to the zoo. I saw a tiger and a panda. </a:t>
            </a:r>
            <a:endParaRPr lang="en-GB" sz="4400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7399" y="2543758"/>
            <a:ext cx="2151529" cy="990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9178" y="3975729"/>
            <a:ext cx="180975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4878" y="5432308"/>
            <a:ext cx="19240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295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919" y="3100"/>
            <a:ext cx="7772400" cy="854077"/>
          </a:xfrm>
        </p:spPr>
        <p:txBody>
          <a:bodyPr/>
          <a:lstStyle/>
          <a:p>
            <a:r>
              <a:rPr lang="en-US" dirty="0" smtClean="0">
                <a:latin typeface="Segoe Print" charset="0"/>
                <a:ea typeface="Segoe Print" charset="0"/>
                <a:cs typeface="Segoe Print" charset="0"/>
              </a:rPr>
              <a:t>Check</a:t>
            </a:r>
            <a:endParaRPr lang="en-US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790" y="887996"/>
            <a:ext cx="8574657" cy="1655762"/>
          </a:xfrm>
        </p:spPr>
        <p:txBody>
          <a:bodyPr/>
          <a:lstStyle/>
          <a:p>
            <a:r>
              <a:rPr lang="en-US" dirty="0" smtClean="0">
                <a:latin typeface="Segoe Print" charset="0"/>
                <a:ea typeface="Segoe Print" charset="0"/>
                <a:cs typeface="Segoe Print" charset="0"/>
              </a:rPr>
              <a:t>Look at the sentences below. Did you add and correctly?</a:t>
            </a:r>
            <a:endParaRPr lang="en-US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8790" y="2048352"/>
            <a:ext cx="79404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I went to the zoo </a:t>
            </a:r>
            <a:r>
              <a:rPr lang="en-US" sz="24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and</a:t>
            </a:r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 I saw a kangaroo and a parrot. </a:t>
            </a:r>
            <a:endParaRPr lang="en-GB" sz="4400" dirty="0"/>
          </a:p>
        </p:txBody>
      </p:sp>
      <p:sp>
        <p:nvSpPr>
          <p:cNvPr id="11" name="TextBox 10"/>
          <p:cNvSpPr txBox="1"/>
          <p:nvPr/>
        </p:nvSpPr>
        <p:spPr>
          <a:xfrm>
            <a:off x="258790" y="4939385"/>
            <a:ext cx="7940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I went to the zoo </a:t>
            </a:r>
            <a:r>
              <a:rPr lang="en-US" sz="24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and</a:t>
            </a:r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 I saw a zebra and a hippo. </a:t>
            </a:r>
            <a:endParaRPr lang="en-GB" sz="4400" dirty="0"/>
          </a:p>
        </p:txBody>
      </p:sp>
      <p:sp>
        <p:nvSpPr>
          <p:cNvPr id="12" name="TextBox 11"/>
          <p:cNvSpPr txBox="1"/>
          <p:nvPr/>
        </p:nvSpPr>
        <p:spPr>
          <a:xfrm>
            <a:off x="258790" y="3514064"/>
            <a:ext cx="7940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I went to the zoo </a:t>
            </a:r>
            <a:r>
              <a:rPr lang="en-US" sz="2400" dirty="0" smtClean="0">
                <a:solidFill>
                  <a:srgbClr val="FF0000"/>
                </a:solidFill>
                <a:latin typeface="Segoe Print" charset="0"/>
                <a:ea typeface="Segoe Print" charset="0"/>
                <a:cs typeface="Segoe Print" charset="0"/>
              </a:rPr>
              <a:t>and</a:t>
            </a:r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 I saw a tiger and a panda. </a:t>
            </a:r>
            <a:endParaRPr lang="en-GB" sz="4400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7399" y="2543758"/>
            <a:ext cx="2151529" cy="990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9178" y="3975729"/>
            <a:ext cx="180975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4878" y="5432308"/>
            <a:ext cx="19240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15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919" y="3100"/>
            <a:ext cx="7772400" cy="854077"/>
          </a:xfrm>
        </p:spPr>
        <p:txBody>
          <a:bodyPr/>
          <a:lstStyle/>
          <a:p>
            <a:r>
              <a:rPr lang="en-US" dirty="0" smtClean="0">
                <a:latin typeface="Segoe Print" charset="0"/>
                <a:ea typeface="Segoe Print" charset="0"/>
                <a:cs typeface="Segoe Print" charset="0"/>
              </a:rPr>
              <a:t>Silly Sentences</a:t>
            </a:r>
            <a:endParaRPr lang="en-US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790" y="887996"/>
            <a:ext cx="8574657" cy="1655762"/>
          </a:xfrm>
        </p:spPr>
        <p:txBody>
          <a:bodyPr/>
          <a:lstStyle/>
          <a:p>
            <a:r>
              <a:rPr lang="en-US" dirty="0" smtClean="0">
                <a:latin typeface="Segoe Print" charset="0"/>
                <a:ea typeface="Segoe Print" charset="0"/>
                <a:cs typeface="Segoe Print" charset="0"/>
              </a:rPr>
              <a:t>Look at the sentences below. Can you join make some silly sentences using and?</a:t>
            </a:r>
            <a:endParaRPr lang="en-US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8790" y="2048352"/>
            <a:ext cx="7940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The cat ate my sock.  The dog sneezed.</a:t>
            </a:r>
            <a:endParaRPr lang="en-GB" sz="4400" dirty="0"/>
          </a:p>
        </p:txBody>
      </p:sp>
      <p:sp>
        <p:nvSpPr>
          <p:cNvPr id="11" name="TextBox 10"/>
          <p:cNvSpPr txBox="1"/>
          <p:nvPr/>
        </p:nvSpPr>
        <p:spPr>
          <a:xfrm>
            <a:off x="258790" y="5407596"/>
            <a:ext cx="7940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A monkey flies to the moon.  A dog does yoga.</a:t>
            </a:r>
            <a:endParaRPr lang="en-GB" sz="4400" dirty="0"/>
          </a:p>
        </p:txBody>
      </p:sp>
      <p:sp>
        <p:nvSpPr>
          <p:cNvPr id="12" name="TextBox 11"/>
          <p:cNvSpPr txBox="1"/>
          <p:nvPr/>
        </p:nvSpPr>
        <p:spPr>
          <a:xfrm>
            <a:off x="258790" y="3514064"/>
            <a:ext cx="7940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My frog </a:t>
            </a:r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eats </a:t>
            </a:r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flies. My </a:t>
            </a:r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cat rides </a:t>
            </a:r>
            <a:r>
              <a:rPr lang="en-US" sz="2400" dirty="0" smtClean="0">
                <a:latin typeface="Segoe Print" charset="0"/>
                <a:ea typeface="Segoe Print" charset="0"/>
                <a:cs typeface="Segoe Print" charset="0"/>
              </a:rPr>
              <a:t>a bike.</a:t>
            </a:r>
            <a:endParaRPr lang="en-GB" sz="4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288" y="1771549"/>
            <a:ext cx="1436031" cy="1444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703" y="3938661"/>
            <a:ext cx="1729938" cy="1153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633" y="3929562"/>
            <a:ext cx="1000125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648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835</TotalTime>
  <Words>327</Words>
  <Application>Microsoft Office PowerPoint</Application>
  <PresentationFormat>On-screen Show (4:3)</PresentationFormat>
  <Paragraphs>49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Title slide</vt:lpstr>
      <vt:lpstr>Slides</vt:lpstr>
      <vt:lpstr>Year 1 SPAG</vt:lpstr>
      <vt:lpstr>Using and</vt:lpstr>
      <vt:lpstr>PowerPoint Presentation</vt:lpstr>
      <vt:lpstr>PowerPoint Presentation</vt:lpstr>
      <vt:lpstr>PowerPoint Presentation</vt:lpstr>
      <vt:lpstr>Using and video clip</vt:lpstr>
      <vt:lpstr>Your Turn</vt:lpstr>
      <vt:lpstr>Check</vt:lpstr>
      <vt:lpstr>Silly Sentences</vt:lpstr>
      <vt:lpstr>Silly Sentences - check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Therese Maher</cp:lastModifiedBy>
  <cp:revision>88</cp:revision>
  <dcterms:created xsi:type="dcterms:W3CDTF">2017-06-27T15:09:43Z</dcterms:created>
  <dcterms:modified xsi:type="dcterms:W3CDTF">2018-01-23T13:42:20Z</dcterms:modified>
</cp:coreProperties>
</file>