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0" r:id="rId3"/>
    <p:sldId id="310" r:id="rId4"/>
    <p:sldId id="315" r:id="rId5"/>
    <p:sldId id="316" r:id="rId6"/>
    <p:sldId id="317" r:id="rId7"/>
    <p:sldId id="318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67325" autoAdjust="0"/>
  </p:normalViewPr>
  <p:slideViewPr>
    <p:cSldViewPr snapToGrid="0" snapToObjects="1">
      <p:cViewPr>
        <p:scale>
          <a:sx n="59" d="100"/>
          <a:sy n="59" d="100"/>
        </p:scale>
        <p:origin x="17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Be able to use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sentences with different forms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:statement, question, exclamation, command.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83819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Types of sentences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57" y="1695450"/>
            <a:ext cx="7655943" cy="4857749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Statement</a:t>
            </a:r>
          </a:p>
          <a:p>
            <a:endParaRPr lang="en-GB" sz="40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4000" b="1" dirty="0" smtClean="0">
                <a:solidFill>
                  <a:srgbClr val="0070C0"/>
                </a:solidFill>
                <a:latin typeface="Segoe Print" charset="0"/>
                <a:ea typeface="Segoe Print" charset="0"/>
                <a:cs typeface="Segoe Print" charset="0"/>
              </a:rPr>
              <a:t>Question ?</a:t>
            </a:r>
          </a:p>
          <a:p>
            <a:endParaRPr lang="en-GB" sz="4000" b="1" dirty="0" smtClean="0">
              <a:solidFill>
                <a:srgbClr val="0070C0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4000" b="1" dirty="0" smtClean="0">
                <a:latin typeface="Segoe Print" charset="0"/>
                <a:ea typeface="Segoe Print" charset="0"/>
                <a:cs typeface="Segoe Print" charset="0"/>
              </a:rPr>
              <a:t>Exclamation !</a:t>
            </a:r>
          </a:p>
          <a:p>
            <a:endParaRPr lang="en-GB" sz="40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4000" b="1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Command</a:t>
            </a:r>
            <a:endParaRPr lang="en-GB" sz="4000" b="1" dirty="0">
              <a:solidFill>
                <a:srgbClr val="00B05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49" y="362804"/>
            <a:ext cx="8186351" cy="4013253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>
                <a:latin typeface="Segoe Print" panose="02000600000000000000" pitchFamily="2" charset="0"/>
              </a:rPr>
              <a:t/>
            </a:r>
            <a:br>
              <a:rPr lang="en-GB" b="0" dirty="0">
                <a:latin typeface="Segoe Print" panose="02000600000000000000" pitchFamily="2" charset="0"/>
              </a:rPr>
            </a:br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 smtClean="0">
                <a:latin typeface="Segoe Print" panose="02000600000000000000" pitchFamily="2" charset="0"/>
              </a:rPr>
              <a:t>A </a:t>
            </a: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sentence</a:t>
            </a:r>
            <a:r>
              <a:rPr lang="en-GB" b="0" dirty="0" smtClean="0">
                <a:latin typeface="Segoe Print" panose="02000600000000000000" pitchFamily="2" charset="0"/>
              </a:rPr>
              <a:t> that starts with a </a:t>
            </a: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capital </a:t>
            </a:r>
            <a:b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en-GB" b="0" dirty="0">
                <a:solidFill>
                  <a:srgbClr val="0070C0"/>
                </a:solidFill>
                <a:latin typeface="Segoe Print" panose="02000600000000000000" pitchFamily="2" charset="0"/>
              </a:rPr>
              <a:t/>
            </a:r>
            <a:br>
              <a:rPr lang="en-GB" b="0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letter </a:t>
            </a:r>
            <a:r>
              <a:rPr lang="en-GB" b="0" dirty="0" smtClean="0">
                <a:latin typeface="Segoe Print" panose="02000600000000000000" pitchFamily="2" charset="0"/>
              </a:rPr>
              <a:t>and ends with a </a:t>
            </a: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full stop</a:t>
            </a:r>
            <a:r>
              <a:rPr lang="en-GB" b="0" dirty="0" smtClean="0">
                <a:latin typeface="Segoe Print" panose="02000600000000000000" pitchFamily="2" charset="0"/>
              </a:rPr>
              <a:t> is a </a:t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>
                <a:latin typeface="Segoe Print" panose="02000600000000000000" pitchFamily="2" charset="0"/>
              </a:rPr>
              <a:t/>
            </a:r>
            <a:br>
              <a:rPr lang="en-GB" b="0" dirty="0">
                <a:latin typeface="Segoe Print" panose="02000600000000000000" pitchFamily="2" charset="0"/>
              </a:rPr>
            </a:b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telling</a:t>
            </a:r>
            <a:r>
              <a:rPr lang="en-GB" b="0" dirty="0" smtClean="0">
                <a:latin typeface="Segoe Print" panose="02000600000000000000" pitchFamily="2" charset="0"/>
              </a:rPr>
              <a:t> sentence. It is a statement.</a:t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>
                <a:latin typeface="Segoe Print" panose="02000600000000000000" pitchFamily="2" charset="0"/>
              </a:rPr>
              <a:t/>
            </a:r>
            <a:br>
              <a:rPr lang="en-GB" b="0" dirty="0">
                <a:latin typeface="Segoe Print" panose="02000600000000000000" pitchFamily="2" charset="0"/>
              </a:rPr>
            </a:br>
            <a:r>
              <a:rPr lang="en-GB" b="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</a:t>
            </a:r>
            <a:r>
              <a:rPr lang="en-GB" b="0" dirty="0" smtClean="0">
                <a:latin typeface="Segoe Print" panose="02000600000000000000" pitchFamily="2" charset="0"/>
              </a:rPr>
              <a:t>he duck is on the pond.</a:t>
            </a:r>
            <a:r>
              <a:rPr lang="en-GB" b="0" dirty="0" smtClean="0">
                <a:latin typeface="Segoe Print" panose="02000600000000000000" pitchFamily="2" charset="0"/>
              </a:rPr>
              <a:t/>
            </a:r>
            <a:br>
              <a:rPr lang="en-GB" b="0" dirty="0" smtClean="0">
                <a:latin typeface="Segoe Print" panose="02000600000000000000" pitchFamily="2" charset="0"/>
              </a:rPr>
            </a:br>
            <a:r>
              <a:rPr lang="en-GB" b="0" dirty="0">
                <a:latin typeface="Segoe Print" panose="02000600000000000000" pitchFamily="2" charset="0"/>
              </a:rPr>
              <a:t/>
            </a:r>
            <a:br>
              <a:rPr lang="en-GB" b="0" dirty="0">
                <a:latin typeface="Segoe Print" panose="02000600000000000000" pitchFamily="2" charset="0"/>
              </a:rPr>
            </a:br>
            <a:endParaRPr lang="en-GB" b="0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49" y="5045529"/>
            <a:ext cx="8600302" cy="2055634"/>
          </a:xfrm>
        </p:spPr>
        <p:txBody>
          <a:bodyPr/>
          <a:lstStyle/>
          <a:p>
            <a:endParaRPr lang="en-GB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70558"/>
            <a:ext cx="7772400" cy="510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endParaRPr lang="en-GB" u="sng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66" y="4095629"/>
            <a:ext cx="1748267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63737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>A sentence that starts with a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capital letter </a:t>
            </a:r>
            <a:r>
              <a:rPr lang="en-GB" dirty="0" smtClean="0">
                <a:latin typeface="Segoe Print" panose="02000600000000000000" pitchFamily="2" charset="0"/>
              </a:rPr>
              <a:t>and ends with a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question mark </a:t>
            </a:r>
            <a:r>
              <a:rPr lang="en-GB" dirty="0" smtClean="0">
                <a:latin typeface="Segoe Print" panose="02000600000000000000" pitchFamily="2" charset="0"/>
              </a:rPr>
              <a:t>is an asking sentence. It is a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question.</a:t>
            </a:r>
            <a:endParaRPr lang="en-GB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347358"/>
            <a:ext cx="8820150" cy="1910442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</a:t>
            </a:r>
            <a:r>
              <a:rPr lang="en-GB" sz="3600" b="1" dirty="0" smtClean="0">
                <a:latin typeface="Segoe Print" panose="02000600000000000000" pitchFamily="2" charset="0"/>
              </a:rPr>
              <a:t>here is the duck ? </a:t>
            </a:r>
          </a:p>
          <a:p>
            <a:pPr algn="l"/>
            <a:endParaRPr lang="en-GB" sz="3600" b="1" dirty="0" smtClean="0"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61" y="4302579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18838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A sentence that starts with a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capital letter </a:t>
            </a:r>
            <a:r>
              <a:rPr lang="en-GB" dirty="0" smtClean="0">
                <a:latin typeface="Segoe Print" panose="02000600000000000000" pitchFamily="2" charset="0"/>
              </a:rPr>
              <a:t>and ends with an 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exclamation mark </a:t>
            </a:r>
            <a:r>
              <a:rPr lang="en-GB" dirty="0" smtClean="0">
                <a:latin typeface="Segoe Print" panose="02000600000000000000" pitchFamily="2" charset="0"/>
              </a:rPr>
              <a:t>shows people are:</a:t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 smtClean="0">
                <a:latin typeface="Segoe Print" panose="02000600000000000000" pitchFamily="2" charset="0"/>
              </a:rPr>
              <a:t/>
            </a:r>
            <a:br>
              <a:rPr lang="en-GB" dirty="0" smtClean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43" y="4310743"/>
            <a:ext cx="8278586" cy="1909309"/>
          </a:xfrm>
        </p:spPr>
        <p:txBody>
          <a:bodyPr/>
          <a:lstStyle/>
          <a:p>
            <a:pPr algn="l"/>
            <a:r>
              <a:rPr lang="en-GB" b="1" dirty="0" smtClean="0">
                <a:latin typeface="Segoe Print" panose="02000600000000000000" pitchFamily="2" charset="0"/>
              </a:rPr>
              <a:t>s</a:t>
            </a:r>
            <a:r>
              <a:rPr lang="en-GB" b="1" dirty="0" smtClean="0">
                <a:latin typeface="Segoe Print" panose="02000600000000000000" pitchFamily="2" charset="0"/>
              </a:rPr>
              <a:t>houting                   angry                 surprised </a:t>
            </a:r>
          </a:p>
          <a:p>
            <a:pPr algn="l"/>
            <a:r>
              <a:rPr lang="en-GB" b="1" dirty="0" smtClean="0">
                <a:latin typeface="Segoe Print" panose="02000600000000000000" pitchFamily="2" charset="0"/>
              </a:rPr>
              <a:t>  </a:t>
            </a:r>
            <a:r>
              <a:rPr lang="en-GB" sz="2800" b="1" dirty="0" smtClean="0">
                <a:latin typeface="Segoe Print" panose="02000600000000000000" pitchFamily="2" charset="0"/>
              </a:rPr>
              <a:t>It is an </a:t>
            </a:r>
            <a:r>
              <a:rPr lang="en-GB" sz="3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exclamation.</a:t>
            </a:r>
          </a:p>
          <a:p>
            <a:pPr algn="l"/>
            <a:endParaRPr lang="en-GB" sz="3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algn="l"/>
            <a:r>
              <a:rPr lang="en-GB" sz="3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F</a:t>
            </a:r>
            <a:r>
              <a:rPr lang="en-GB" sz="3200" b="1" dirty="0" smtClean="0">
                <a:latin typeface="Segoe Print" panose="02000600000000000000" pitchFamily="2" charset="0"/>
              </a:rPr>
              <a:t>ind the duck </a:t>
            </a:r>
            <a:r>
              <a:rPr lang="en-GB" sz="3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!         </a:t>
            </a:r>
            <a:endParaRPr lang="en-GB" sz="3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05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3096985"/>
            <a:ext cx="993074" cy="1213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70" y="3227614"/>
            <a:ext cx="756558" cy="756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227" y="3059567"/>
            <a:ext cx="1050544" cy="10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471"/>
            <a:ext cx="7772400" cy="155121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Copy the sentences. End each one with: a</a:t>
            </a:r>
            <a:r>
              <a:rPr lang="en-GB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full stop</a:t>
            </a:r>
            <a:r>
              <a:rPr lang="en-GB" dirty="0" smtClean="0">
                <a:latin typeface="Segoe Print" panose="02000600000000000000" pitchFamily="2" charset="0"/>
              </a:rPr>
              <a:t>, 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 question mark </a:t>
            </a:r>
            <a:r>
              <a:rPr lang="en-GB" dirty="0" smtClean="0">
                <a:latin typeface="Segoe Print" panose="02000600000000000000" pitchFamily="2" charset="0"/>
              </a:rPr>
              <a:t>or an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exclamation mark.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1" y="2220687"/>
            <a:ext cx="8311243" cy="4327070"/>
          </a:xfrm>
        </p:spPr>
        <p:txBody>
          <a:bodyPr/>
          <a:lstStyle/>
          <a:p>
            <a:pPr algn="l"/>
            <a:r>
              <a:rPr lang="en-GB" sz="2800" dirty="0" smtClean="0"/>
              <a:t>1: Where are the shops</a:t>
            </a:r>
          </a:p>
          <a:p>
            <a:pPr algn="l"/>
            <a:r>
              <a:rPr lang="en-GB" sz="2800" dirty="0" smtClean="0"/>
              <a:t>2: Is it time to go</a:t>
            </a:r>
          </a:p>
          <a:p>
            <a:pPr algn="l"/>
            <a:r>
              <a:rPr lang="en-GB" sz="2800" dirty="0" smtClean="0"/>
              <a:t>3: I like drawing</a:t>
            </a:r>
          </a:p>
          <a:p>
            <a:pPr algn="l"/>
            <a:r>
              <a:rPr lang="en-GB" sz="2800" dirty="0" smtClean="0"/>
              <a:t>4: Watch out</a:t>
            </a:r>
          </a:p>
          <a:p>
            <a:pPr algn="l"/>
            <a:r>
              <a:rPr lang="en-GB" sz="2800" dirty="0" smtClean="0"/>
              <a:t>5: Do you like football</a:t>
            </a:r>
          </a:p>
          <a:p>
            <a:pPr algn="l"/>
            <a:r>
              <a:rPr lang="en-GB" sz="2800" dirty="0" smtClean="0"/>
              <a:t>6: What a lovely surprise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52" y="4163786"/>
            <a:ext cx="874811" cy="865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30" y="2726871"/>
            <a:ext cx="1272613" cy="126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55" y="4596493"/>
            <a:ext cx="964275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Make each one of these statements into questions.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1" y="1976440"/>
            <a:ext cx="8262258" cy="4473346"/>
          </a:xfrm>
        </p:spPr>
        <p:txBody>
          <a:bodyPr/>
          <a:lstStyle/>
          <a:p>
            <a:pPr algn="l"/>
            <a:r>
              <a:rPr lang="en-GB" dirty="0" smtClean="0"/>
              <a:t>1: It is raining.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2: You are ill.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3: They are late.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4:He was the winner.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5: She is sorry.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27" y="1976440"/>
            <a:ext cx="983402" cy="979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44" y="2735377"/>
            <a:ext cx="1387975" cy="1125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39" y="4524036"/>
            <a:ext cx="923888" cy="8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074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857</TotalTime>
  <Words>162</Words>
  <Application>Microsoft Office PowerPoint</Application>
  <PresentationFormat>On-screen Show (4:3)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2 SPAG</vt:lpstr>
      <vt:lpstr>Types of sentences</vt:lpstr>
      <vt:lpstr>     A sentence that starts with a capital   letter and ends with a full stop is a   telling sentence. It is a statement.   The duck is on the pond.  </vt:lpstr>
      <vt:lpstr>         A sentence that starts with a capital letter and ends with a question mark is an asking sentence. It is a question.</vt:lpstr>
      <vt:lpstr>A sentence that starts with a capital letter and ends with an exclamation mark shows people are:   </vt:lpstr>
      <vt:lpstr>Copy the sentences. End each one with: a full stop, a question mark or an exclamation mark.</vt:lpstr>
      <vt:lpstr>Make each one of these statements into questions.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Teacher</cp:lastModifiedBy>
  <cp:revision>93</cp:revision>
  <dcterms:created xsi:type="dcterms:W3CDTF">2017-06-27T15:09:43Z</dcterms:created>
  <dcterms:modified xsi:type="dcterms:W3CDTF">2018-01-22T15:27:25Z</dcterms:modified>
</cp:coreProperties>
</file>