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  <p:sldMasterId id="2147483662" r:id="rId2"/>
  </p:sldMasterIdLst>
  <p:notesMasterIdLst>
    <p:notesMasterId r:id="rId7"/>
  </p:notesMasterIdLst>
  <p:handoutMasterIdLst>
    <p:handoutMasterId r:id="rId8"/>
  </p:handoutMasterIdLst>
  <p:sldIdLst>
    <p:sldId id="260" r:id="rId3"/>
    <p:sldId id="310" r:id="rId4"/>
    <p:sldId id="315" r:id="rId5"/>
    <p:sldId id="316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78E3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56"/>
    <p:restoredTop sz="67325" autoAdjust="0"/>
  </p:normalViewPr>
  <p:slideViewPr>
    <p:cSldViewPr snapToGrid="0" snapToObjects="1">
      <p:cViewPr varScale="1">
        <p:scale>
          <a:sx n="59" d="100"/>
          <a:sy n="59" d="100"/>
        </p:scale>
        <p:origin x="1710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82" d="100"/>
          <a:sy n="82" d="100"/>
        </p:scale>
        <p:origin x="2928" y="1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B06537-7A6D-AE48-8835-DADFC7FA5A71}" type="datetimeFigureOut">
              <a:rPr lang="en-US" smtClean="0"/>
              <a:t>1/22/2018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469170-F8B4-754D-AD68-32C90554A8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385682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4E4DA8E-9E6D-ED4F-B068-49B17AB22E2E}" type="datetimeFigureOut">
              <a:rPr lang="en-US" smtClean="0"/>
              <a:t>1/22/2018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D82436-5DD0-124E-81ED-DDD3123492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64047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 smtClean="0"/>
          </a:p>
          <a:p>
            <a:endParaRPr lang="en-GB" dirty="0" smtClean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D82436-5DD0-124E-81ED-DDD3123492E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357735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D82436-5DD0-124E-81ED-DDD3123492E8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3451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emf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idx="1"/>
          </p:nvPr>
        </p:nvSpPr>
        <p:spPr>
          <a:xfrm>
            <a:off x="628650" y="4063999"/>
            <a:ext cx="7886700" cy="2112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Sub headings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98015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854077"/>
          </a:xfrm>
        </p:spPr>
        <p:txBody>
          <a:bodyPr anchor="b">
            <a:normAutofit/>
          </a:bodyPr>
          <a:lstStyle>
            <a:lvl1pPr algn="ctr">
              <a:defRPr sz="32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2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7963"/>
          <a:stretch/>
        </p:blipFill>
        <p:spPr>
          <a:xfrm>
            <a:off x="-11404" y="0"/>
            <a:ext cx="9178209" cy="219709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3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7222"/>
          <a:stretch/>
        </p:blipFill>
        <p:spPr>
          <a:xfrm>
            <a:off x="0" y="5295901"/>
            <a:ext cx="9166806" cy="1562099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4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4903" y="505620"/>
            <a:ext cx="1177694" cy="965200"/>
          </a:xfrm>
          <a:prstGeom prst="rect">
            <a:avLst/>
          </a:prstGeom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emf"/><Relationship Id="rId5" Type="http://schemas.openxmlformats.org/officeDocument/2006/relationships/image" Target="../media/image2.emf"/><Relationship Id="rId4" Type="http://schemas.openxmlformats.org/officeDocument/2006/relationships/image" Target="../media/image1.emf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theme" Target="../theme/theme2.xml"/><Relationship Id="rId4" Type="http://schemas.openxmlformats.org/officeDocument/2006/relationships/image" Target="../media/image3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5300" y="2295526"/>
            <a:ext cx="81280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Title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7963"/>
          <a:stretch/>
        </p:blipFill>
        <p:spPr>
          <a:xfrm>
            <a:off x="-11403" y="0"/>
            <a:ext cx="9166806" cy="219709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7222"/>
          <a:stretch/>
        </p:blipFill>
        <p:spPr>
          <a:xfrm>
            <a:off x="-11403" y="5295901"/>
            <a:ext cx="9166806" cy="1562099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4903" y="505620"/>
            <a:ext cx="1177694" cy="965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764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1" r:id="rId2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b="1" i="0" kern="1200">
          <a:solidFill>
            <a:schemeClr val="tx1"/>
          </a:solidFill>
          <a:latin typeface="Gotham" charset="0"/>
          <a:ea typeface="Gotham" charset="0"/>
          <a:cs typeface="Gotham" charset="0"/>
        </a:defRPr>
      </a:lvl1pPr>
    </p:titleStyle>
    <p:bodyStyle>
      <a:lvl1pPr marL="0" indent="0" algn="ctr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2800" b="0" i="0" kern="1200">
          <a:solidFill>
            <a:schemeClr val="tx1"/>
          </a:solidFill>
          <a:latin typeface="Gotham Book" charset="0"/>
          <a:ea typeface="Gotham Book" charset="0"/>
          <a:cs typeface="Gotham Book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b="0" i="0" kern="1200">
          <a:solidFill>
            <a:schemeClr val="tx1"/>
          </a:solidFill>
          <a:latin typeface="Gotham Book" charset="0"/>
          <a:ea typeface="Gotham Book" charset="0"/>
          <a:cs typeface="Gotham Book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b="0" i="0" kern="1200">
          <a:solidFill>
            <a:schemeClr val="tx1"/>
          </a:solidFill>
          <a:latin typeface="Gotham Book" charset="0"/>
          <a:ea typeface="Gotham Book" charset="0"/>
          <a:cs typeface="Gotham Book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Gotham Book" charset="0"/>
          <a:ea typeface="Gotham Book" charset="0"/>
          <a:cs typeface="Gotham Book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Gotham Book" charset="0"/>
          <a:ea typeface="Gotham Book" charset="0"/>
          <a:cs typeface="Gotham Book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2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7963"/>
          <a:stretch/>
        </p:blipFill>
        <p:spPr>
          <a:xfrm>
            <a:off x="-11403" y="0"/>
            <a:ext cx="9144000" cy="219709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3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7222"/>
          <a:stretch/>
        </p:blipFill>
        <p:spPr>
          <a:xfrm>
            <a:off x="-22806" y="5395912"/>
            <a:ext cx="9166806" cy="1562099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4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4903" y="505620"/>
            <a:ext cx="1177694" cy="965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326725"/>
      </p:ext>
    </p:extLst>
  </p:cSld>
  <p:clrMap bg1="lt1" tx1="dk1" bg2="lt2" tx2="dk2" accent1="accent1" accent2="accent2" accent3="accent3" accent4="accent4" accent5="accent5" accent6="accent6" hlink="hlink" folHlink="folHlink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Year 2 SPAG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3200" i="1" dirty="0" smtClean="0">
                <a:latin typeface="Segoe Print" panose="02000600000000000000" pitchFamily="2" charset="0"/>
                <a:ea typeface="Please write me a song" panose="02000603000000000000" pitchFamily="2" charset="0"/>
                <a:cs typeface="Levenim MT" panose="02010502060101010101" pitchFamily="2" charset="-79"/>
              </a:rPr>
              <a:t>NCLO: Be able to use suffixes in adjectives</a:t>
            </a:r>
          </a:p>
          <a:p>
            <a:r>
              <a:rPr lang="en-GB" sz="3200" i="1" dirty="0" smtClean="0">
                <a:latin typeface="Segoe Print" panose="02000600000000000000" pitchFamily="2" charset="0"/>
                <a:ea typeface="Please write me a song" panose="02000603000000000000" pitchFamily="2" charset="0"/>
                <a:cs typeface="Levenim MT" panose="02010502060101010101" pitchFamily="2" charset="-79"/>
              </a:rPr>
              <a:t>Adding –y to –</a:t>
            </a:r>
            <a:r>
              <a:rPr lang="en-GB" sz="3200" i="1" dirty="0" err="1" smtClean="0">
                <a:latin typeface="Segoe Print" panose="02000600000000000000" pitchFamily="2" charset="0"/>
                <a:ea typeface="Please write me a song" panose="02000603000000000000" pitchFamily="2" charset="0"/>
                <a:cs typeface="Levenim MT" panose="02010502060101010101" pitchFamily="2" charset="-79"/>
              </a:rPr>
              <a:t>er</a:t>
            </a:r>
            <a:r>
              <a:rPr lang="en-GB" sz="3200" i="1" dirty="0" smtClean="0">
                <a:latin typeface="Segoe Print" panose="02000600000000000000" pitchFamily="2" charset="0"/>
                <a:ea typeface="Please write me a song" panose="02000603000000000000" pitchFamily="2" charset="0"/>
                <a:cs typeface="Levenim MT" panose="02010502060101010101" pitchFamily="2" charset="-79"/>
              </a:rPr>
              <a:t> and -</a:t>
            </a:r>
            <a:r>
              <a:rPr lang="en-GB" sz="3200" i="1" dirty="0" err="1" smtClean="0">
                <a:latin typeface="Segoe Print" panose="02000600000000000000" pitchFamily="2" charset="0"/>
                <a:ea typeface="Please write me a song" panose="02000603000000000000" pitchFamily="2" charset="0"/>
                <a:cs typeface="Levenim MT" panose="02010502060101010101" pitchFamily="2" charset="-79"/>
              </a:rPr>
              <a:t>est</a:t>
            </a:r>
            <a:endParaRPr lang="en-GB" sz="3200" i="1" dirty="0">
              <a:latin typeface="Segoe Print" panose="02000600000000000000" pitchFamily="2" charset="0"/>
              <a:ea typeface="Please write me a song" panose="02000603000000000000" pitchFamily="2" charset="0"/>
              <a:cs typeface="Levenim MT" panose="02010502060101010101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56700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66751"/>
            <a:ext cx="7772400" cy="838199"/>
          </a:xfrm>
        </p:spPr>
        <p:txBody>
          <a:bodyPr>
            <a:normAutofit fontScale="90000"/>
          </a:bodyPr>
          <a:lstStyle/>
          <a:p>
            <a:r>
              <a:rPr lang="en-GB" sz="4400" dirty="0" smtClean="0">
                <a:solidFill>
                  <a:prstClr val="black"/>
                </a:solidFill>
                <a:latin typeface="Segoe Print" charset="0"/>
                <a:ea typeface="Segoe Print" charset="0"/>
                <a:cs typeface="Segoe Print" charset="0"/>
              </a:rPr>
              <a:t>Adding –y to –</a:t>
            </a:r>
            <a:r>
              <a:rPr lang="en-GB" sz="4400" dirty="0" err="1" smtClean="0">
                <a:solidFill>
                  <a:prstClr val="black"/>
                </a:solidFill>
                <a:latin typeface="Segoe Print" charset="0"/>
                <a:ea typeface="Segoe Print" charset="0"/>
                <a:cs typeface="Segoe Print" charset="0"/>
              </a:rPr>
              <a:t>er</a:t>
            </a:r>
            <a:r>
              <a:rPr lang="en-GB" sz="4400" dirty="0" smtClean="0">
                <a:solidFill>
                  <a:prstClr val="black"/>
                </a:solidFill>
                <a:latin typeface="Segoe Print" charset="0"/>
                <a:ea typeface="Segoe Print" charset="0"/>
                <a:cs typeface="Segoe Print" charset="0"/>
              </a:rPr>
              <a:t> and -</a:t>
            </a:r>
            <a:r>
              <a:rPr lang="en-GB" sz="4400" dirty="0" err="1" smtClean="0">
                <a:solidFill>
                  <a:prstClr val="black"/>
                </a:solidFill>
                <a:latin typeface="Segoe Print" charset="0"/>
                <a:ea typeface="Segoe Print" charset="0"/>
                <a:cs typeface="Segoe Print" charset="0"/>
              </a:rPr>
              <a:t>est</a:t>
            </a:r>
            <a:endParaRPr lang="en-GB" dirty="0">
              <a:latin typeface="Segoe Print" charset="0"/>
              <a:ea typeface="Segoe Print" charset="0"/>
              <a:cs typeface="Segoe Print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02257" y="1695450"/>
            <a:ext cx="7655943" cy="4857749"/>
          </a:xfrm>
        </p:spPr>
        <p:txBody>
          <a:bodyPr/>
          <a:lstStyle/>
          <a:p>
            <a:endParaRPr lang="en-GB" sz="3200" b="1" dirty="0" smtClean="0">
              <a:latin typeface="Segoe Print" charset="0"/>
              <a:ea typeface="Segoe Print" charset="0"/>
              <a:cs typeface="Segoe Print" charset="0"/>
            </a:endParaRPr>
          </a:p>
          <a:p>
            <a:r>
              <a:rPr lang="en-GB" sz="3200" b="1" dirty="0" smtClean="0">
                <a:latin typeface="Segoe Print" charset="0"/>
                <a:ea typeface="Segoe Print" charset="0"/>
                <a:cs typeface="Segoe Print" charset="0"/>
              </a:rPr>
              <a:t>For words ending in –y, change the y to I and add –</a:t>
            </a:r>
            <a:r>
              <a:rPr lang="en-GB" sz="3200" b="1" dirty="0" err="1" smtClean="0">
                <a:latin typeface="Segoe Print" charset="0"/>
                <a:ea typeface="Segoe Print" charset="0"/>
                <a:cs typeface="Segoe Print" charset="0"/>
              </a:rPr>
              <a:t>er</a:t>
            </a:r>
            <a:r>
              <a:rPr lang="en-GB" sz="3200" b="1" dirty="0" smtClean="0">
                <a:latin typeface="Segoe Print" charset="0"/>
                <a:ea typeface="Segoe Print" charset="0"/>
                <a:cs typeface="Segoe Print" charset="0"/>
              </a:rPr>
              <a:t> or –</a:t>
            </a:r>
            <a:r>
              <a:rPr lang="en-GB" sz="3200" b="1" dirty="0" err="1" smtClean="0">
                <a:latin typeface="Segoe Print" charset="0"/>
                <a:ea typeface="Segoe Print" charset="0"/>
                <a:cs typeface="Segoe Print" charset="0"/>
              </a:rPr>
              <a:t>est</a:t>
            </a:r>
            <a:endParaRPr lang="en-GB" sz="3200" b="1" dirty="0" smtClean="0">
              <a:latin typeface="Segoe Print" charset="0"/>
              <a:ea typeface="Segoe Print" charset="0"/>
              <a:cs typeface="Segoe Print" charset="0"/>
            </a:endParaRPr>
          </a:p>
          <a:p>
            <a:endParaRPr lang="en-GB" sz="3200" b="1" dirty="0">
              <a:latin typeface="Segoe Print" charset="0"/>
              <a:ea typeface="Segoe Print" charset="0"/>
              <a:cs typeface="Segoe Print" charset="0"/>
            </a:endParaRPr>
          </a:p>
          <a:p>
            <a:r>
              <a:rPr lang="en-GB" sz="3200" b="1" dirty="0" err="1" smtClean="0">
                <a:latin typeface="Segoe Print" charset="0"/>
                <a:ea typeface="Segoe Print" charset="0"/>
                <a:cs typeface="Segoe Print" charset="0"/>
              </a:rPr>
              <a:t>funny→funnier→funniest</a:t>
            </a:r>
            <a:endParaRPr lang="en-GB" sz="3200" b="1" dirty="0">
              <a:latin typeface="Segoe Print" charset="0"/>
              <a:ea typeface="Segoe Print" charset="0"/>
              <a:cs typeface="Segoe Print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0966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926758"/>
            <a:ext cx="7772400" cy="1360769"/>
          </a:xfrm>
        </p:spPr>
        <p:txBody>
          <a:bodyPr>
            <a:normAutofit fontScale="90000"/>
          </a:bodyPr>
          <a:lstStyle/>
          <a:p>
            <a:r>
              <a:rPr lang="en-GB" sz="3100" dirty="0">
                <a:latin typeface="Segoe Print" panose="02000600000000000000" pitchFamily="2" charset="0"/>
              </a:rPr>
              <a:t>Copy the table. Add –</a:t>
            </a:r>
            <a:r>
              <a:rPr lang="en-GB" sz="3100" dirty="0" err="1">
                <a:latin typeface="Segoe Print" panose="02000600000000000000" pitchFamily="2" charset="0"/>
              </a:rPr>
              <a:t>er</a:t>
            </a:r>
            <a:r>
              <a:rPr lang="en-GB" sz="3100" dirty="0">
                <a:latin typeface="Segoe Print" panose="02000600000000000000" pitchFamily="2" charset="0"/>
              </a:rPr>
              <a:t> or –</a:t>
            </a:r>
            <a:r>
              <a:rPr lang="en-GB" sz="3100" dirty="0" err="1">
                <a:latin typeface="Segoe Print" panose="02000600000000000000" pitchFamily="2" charset="0"/>
              </a:rPr>
              <a:t>est</a:t>
            </a:r>
            <a:r>
              <a:rPr lang="en-GB" sz="3100" dirty="0">
                <a:latin typeface="Segoe Print" panose="02000600000000000000" pitchFamily="2" charset="0"/>
              </a:rPr>
              <a:t> to </a:t>
            </a:r>
            <a:r>
              <a:rPr lang="en-GB" sz="3100" dirty="0" smtClean="0">
                <a:latin typeface="Segoe Print" panose="02000600000000000000" pitchFamily="2" charset="0"/>
              </a:rPr>
              <a:t>change the root </a:t>
            </a:r>
            <a:r>
              <a:rPr lang="en-GB" sz="3100" dirty="0">
                <a:latin typeface="Segoe Print" panose="02000600000000000000" pitchFamily="2" charset="0"/>
              </a:rPr>
              <a:t>word. </a:t>
            </a:r>
            <a:r>
              <a:rPr lang="en-GB" sz="2400" b="0" dirty="0" smtClean="0">
                <a:latin typeface="Segoe Print" panose="02000600000000000000" pitchFamily="2" charset="0"/>
              </a:rPr>
              <a:t/>
            </a:r>
            <a:br>
              <a:rPr lang="en-GB" sz="2400" b="0" dirty="0" smtClean="0">
                <a:latin typeface="Segoe Print" panose="02000600000000000000" pitchFamily="2" charset="0"/>
              </a:rPr>
            </a:br>
            <a:r>
              <a:rPr lang="en-GB" sz="2400" b="0" dirty="0">
                <a:latin typeface="Segoe Print" panose="02000600000000000000" pitchFamily="2" charset="0"/>
              </a:rPr>
              <a:t/>
            </a:r>
            <a:br>
              <a:rPr lang="en-GB" sz="2400" b="0" dirty="0">
                <a:latin typeface="Segoe Print" panose="02000600000000000000" pitchFamily="2" charset="0"/>
              </a:rPr>
            </a:br>
            <a:endParaRPr lang="en-GB" sz="2400" b="0" dirty="0">
              <a:latin typeface="Segoe Print" panose="02000600000000000000" pitchFamily="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1276" y="2557549"/>
            <a:ext cx="8600302" cy="4102743"/>
          </a:xfrm>
        </p:spPr>
        <p:txBody>
          <a:bodyPr/>
          <a:lstStyle/>
          <a:p>
            <a:endParaRPr lang="en-GB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838200" y="770558"/>
            <a:ext cx="7772400" cy="510105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b="1" i="0" kern="1200">
                <a:solidFill>
                  <a:schemeClr val="tx1"/>
                </a:solidFill>
                <a:latin typeface="Gotham" charset="0"/>
                <a:ea typeface="Gotham" charset="0"/>
                <a:cs typeface="Gotham" charset="0"/>
              </a:defRPr>
            </a:lvl1pPr>
          </a:lstStyle>
          <a:p>
            <a:endParaRPr lang="en-GB" u="sng" dirty="0">
              <a:latin typeface="Segoe Print" panose="02000600000000000000" pitchFamily="2" charset="0"/>
            </a:endParaRPr>
          </a:p>
        </p:txBody>
      </p:sp>
      <p:sp>
        <p:nvSpPr>
          <p:cNvPr id="5" name="AutoShape 2" descr="quotation marks"/>
          <p:cNvSpPr>
            <a:spLocks noChangeAspect="1" noChangeArrowheads="1"/>
          </p:cNvSpPr>
          <p:nvPr/>
        </p:nvSpPr>
        <p:spPr bwMode="auto">
          <a:xfrm>
            <a:off x="-697042" y="2252748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62005617"/>
              </p:ext>
            </p:extLst>
          </p:nvPr>
        </p:nvGraphicFramePr>
        <p:xfrm>
          <a:off x="1104900" y="2252748"/>
          <a:ext cx="6934200" cy="39802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11400"/>
                <a:gridCol w="2311400"/>
                <a:gridCol w="2311400"/>
              </a:tblGrid>
              <a:tr h="663370"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Root word</a:t>
                      </a:r>
                      <a:endParaRPr lang="en-GB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Add -</a:t>
                      </a:r>
                      <a:r>
                        <a:rPr lang="en-GB" sz="3200" dirty="0" err="1" smtClean="0"/>
                        <a:t>er</a:t>
                      </a:r>
                      <a:endParaRPr lang="en-GB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i="0" dirty="0" smtClean="0"/>
                        <a:t>Add -</a:t>
                      </a:r>
                      <a:r>
                        <a:rPr lang="en-GB" sz="3200" i="0" dirty="0" err="1" smtClean="0"/>
                        <a:t>est</a:t>
                      </a:r>
                      <a:endParaRPr lang="en-GB" sz="3200" i="0" dirty="0"/>
                    </a:p>
                  </a:txBody>
                  <a:tcPr/>
                </a:tc>
              </a:tr>
              <a:tr h="663370">
                <a:tc>
                  <a:txBody>
                    <a:bodyPr/>
                    <a:lstStyle/>
                    <a:p>
                      <a:r>
                        <a:rPr lang="en-GB" sz="3200" dirty="0" smtClean="0"/>
                        <a:t>cloudy</a:t>
                      </a:r>
                      <a:endParaRPr lang="en-GB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  <a:tr h="663370">
                <a:tc>
                  <a:txBody>
                    <a:bodyPr/>
                    <a:lstStyle/>
                    <a:p>
                      <a:r>
                        <a:rPr lang="en-GB" sz="3200" dirty="0" smtClean="0"/>
                        <a:t>happy</a:t>
                      </a:r>
                      <a:endParaRPr lang="en-GB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663370">
                <a:tc>
                  <a:txBody>
                    <a:bodyPr/>
                    <a:lstStyle/>
                    <a:p>
                      <a:r>
                        <a:rPr lang="en-GB" sz="3200" dirty="0" smtClean="0"/>
                        <a:t>bossy</a:t>
                      </a:r>
                      <a:endParaRPr lang="en-GB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663370">
                <a:tc>
                  <a:txBody>
                    <a:bodyPr/>
                    <a:lstStyle/>
                    <a:p>
                      <a:r>
                        <a:rPr lang="en-GB" sz="3200" dirty="0" smtClean="0"/>
                        <a:t>merry</a:t>
                      </a:r>
                      <a:endParaRPr lang="en-GB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663370">
                <a:tc>
                  <a:txBody>
                    <a:bodyPr/>
                    <a:lstStyle/>
                    <a:p>
                      <a:r>
                        <a:rPr lang="en-GB" sz="3200" dirty="0" smtClean="0"/>
                        <a:t>pretty</a:t>
                      </a:r>
                      <a:endParaRPr lang="en-GB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233656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>
                <a:latin typeface="Segoe Print" panose="02000600000000000000" pitchFamily="2" charset="0"/>
              </a:rPr>
              <a:t>Copy and complete the sentences</a:t>
            </a:r>
            <a:endParaRPr lang="en-GB" dirty="0">
              <a:latin typeface="Segoe Print" panose="02000600000000000000" pitchFamily="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3850" y="2171699"/>
            <a:ext cx="8820150" cy="4212771"/>
          </a:xfrm>
        </p:spPr>
        <p:txBody>
          <a:bodyPr/>
          <a:lstStyle/>
          <a:p>
            <a:pPr algn="l"/>
            <a:endParaRPr lang="en-GB" dirty="0" smtClean="0"/>
          </a:p>
          <a:p>
            <a:pPr algn="l"/>
            <a:r>
              <a:rPr lang="en-GB" dirty="0" smtClean="0"/>
              <a:t>1: The pantomime was the _____I had ever seen. (funny</a:t>
            </a:r>
            <a:r>
              <a:rPr lang="en-GB" dirty="0" smtClean="0"/>
              <a:t>)</a:t>
            </a:r>
          </a:p>
          <a:p>
            <a:pPr algn="l"/>
            <a:endParaRPr lang="en-GB" dirty="0" smtClean="0"/>
          </a:p>
          <a:p>
            <a:pPr algn="l"/>
            <a:r>
              <a:rPr lang="en-GB" dirty="0" smtClean="0"/>
              <a:t>2: It is _______ today than it was yesterday. (chilly</a:t>
            </a:r>
            <a:r>
              <a:rPr lang="en-GB" dirty="0" smtClean="0"/>
              <a:t>)</a:t>
            </a:r>
          </a:p>
          <a:p>
            <a:pPr algn="l"/>
            <a:endParaRPr lang="en-GB" dirty="0" smtClean="0"/>
          </a:p>
          <a:p>
            <a:pPr algn="l"/>
            <a:r>
              <a:rPr lang="en-GB" dirty="0" smtClean="0"/>
              <a:t>3: Fred’s bicycle is the ________in the street. (shiny</a:t>
            </a:r>
            <a:r>
              <a:rPr lang="en-GB" dirty="0" smtClean="0"/>
              <a:t>)</a:t>
            </a:r>
          </a:p>
          <a:p>
            <a:pPr algn="l"/>
            <a:r>
              <a:rPr lang="en-GB" dirty="0" smtClean="0"/>
              <a:t>           </a:t>
            </a:r>
            <a:endParaRPr lang="en-GB" dirty="0"/>
          </a:p>
          <a:p>
            <a:pPr algn="l"/>
            <a:r>
              <a:rPr lang="en-GB" dirty="0" smtClean="0"/>
              <a:t>4: Mum says I have the _______socks in the world. (smelly)</a:t>
            </a:r>
          </a:p>
          <a:p>
            <a:pPr algn="l"/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55055" y="4235222"/>
            <a:ext cx="1273952" cy="793977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0" y="5818407"/>
            <a:ext cx="589576" cy="761322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717648" y="3226940"/>
            <a:ext cx="969979" cy="6919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3797417"/>
      </p:ext>
    </p:extLst>
  </p:cSld>
  <p:clrMapOvr>
    <a:masterClrMapping/>
  </p:clrMapOvr>
</p:sld>
</file>

<file path=ppt/theme/theme1.xml><?xml version="1.0" encoding="utf-8"?>
<a:theme xmlns:a="http://schemas.openxmlformats.org/drawingml/2006/main" name="Title slid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A91D87DC-CC0A-A447-94FA-001A51193FBB}" vid="{CC5ADD21-0F54-224E-99B0-3A90D3AF798C}"/>
    </a:ext>
  </a:extLst>
</a:theme>
</file>

<file path=ppt/theme/theme2.xml><?xml version="1.0" encoding="utf-8"?>
<a:theme xmlns:a="http://schemas.openxmlformats.org/drawingml/2006/main" name="Slide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Xavier presentation</Template>
  <TotalTime>798</TotalTime>
  <Words>150</Words>
  <Application>Microsoft Office PowerPoint</Application>
  <PresentationFormat>On-screen Show (4:3)</PresentationFormat>
  <Paragraphs>29</Paragraphs>
  <Slides>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13" baseType="lpstr">
      <vt:lpstr>Arial</vt:lpstr>
      <vt:lpstr>Calibri</vt:lpstr>
      <vt:lpstr>Gotham</vt:lpstr>
      <vt:lpstr>Gotham Book</vt:lpstr>
      <vt:lpstr>Levenim MT</vt:lpstr>
      <vt:lpstr>Please write me a song</vt:lpstr>
      <vt:lpstr>Segoe Print</vt:lpstr>
      <vt:lpstr>Title slide</vt:lpstr>
      <vt:lpstr>Slides</vt:lpstr>
      <vt:lpstr>Year 2 SPAG</vt:lpstr>
      <vt:lpstr>Adding –y to –er and -est</vt:lpstr>
      <vt:lpstr>Copy the table. Add –er or –est to change the root word.   </vt:lpstr>
      <vt:lpstr>Copy and complete the sentences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 Torlop</dc:creator>
  <cp:lastModifiedBy>Teacher</cp:lastModifiedBy>
  <cp:revision>82</cp:revision>
  <dcterms:created xsi:type="dcterms:W3CDTF">2017-06-27T15:09:43Z</dcterms:created>
  <dcterms:modified xsi:type="dcterms:W3CDTF">2018-01-22T13:22:38Z</dcterms:modified>
</cp:coreProperties>
</file>