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5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85407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defRPr sz="2400"/>
            </a:lvl2pPr>
            <a:lvl3pPr marL="1188719" indent="-274319">
              <a:defRPr sz="2400"/>
            </a:lvl3pPr>
            <a:lvl4pPr marL="1676400" indent="-304800">
              <a:defRPr sz="2400"/>
            </a:lvl4pPr>
            <a:lvl5pPr marL="2133600" indent="-30480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b="67963"/>
          <a:stretch>
            <a:fillRect/>
          </a:stretch>
        </p:blipFill>
        <p:spPr>
          <a:xfrm>
            <a:off x="-11404" y="-2"/>
            <a:ext cx="9178209" cy="219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t="77222"/>
          <a:stretch>
            <a:fillRect/>
          </a:stretch>
        </p:blipFill>
        <p:spPr>
          <a:xfrm>
            <a:off x="0" y="5295901"/>
            <a:ext cx="9166808" cy="156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6.png"/>
          <p:cNvPicPr>
            <a:picLocks noChangeAspect="1"/>
          </p:cNvPicPr>
          <p:nvPr/>
        </p:nvPicPr>
        <p:blipFill>
          <a:blip r:embed="rId3">
            <a:alphaModFix amt="35000"/>
            <a:extLst/>
          </a:blip>
          <a:stretch>
            <a:fillRect/>
          </a:stretch>
        </p:blipFill>
        <p:spPr>
          <a:xfrm>
            <a:off x="7954902" y="505620"/>
            <a:ext cx="1177696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b="67963"/>
          <a:stretch>
            <a:fillRect/>
          </a:stretch>
        </p:blipFill>
        <p:spPr>
          <a:xfrm>
            <a:off x="-11403" y="-2"/>
            <a:ext cx="9144001" cy="219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t="77222"/>
          <a:stretch>
            <a:fillRect/>
          </a:stretch>
        </p:blipFill>
        <p:spPr>
          <a:xfrm>
            <a:off x="-22806" y="5395912"/>
            <a:ext cx="9166808" cy="156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6.png"/>
          <p:cNvPicPr>
            <a:picLocks noChangeAspect="1"/>
          </p:cNvPicPr>
          <p:nvPr/>
        </p:nvPicPr>
        <p:blipFill>
          <a:blip r:embed="rId3">
            <a:alphaModFix amt="35000"/>
            <a:extLst/>
          </a:blip>
          <a:stretch>
            <a:fillRect/>
          </a:stretch>
        </p:blipFill>
        <p:spPr>
          <a:xfrm>
            <a:off x="7954902" y="505620"/>
            <a:ext cx="1177696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85407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0" indent="0">
              <a:buSzTx/>
              <a:buNone/>
              <a:defRPr sz="2400"/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2400"/>
            </a:lvl4pPr>
            <a:lvl5pPr marL="0" indent="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7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b="67963"/>
          <a:stretch>
            <a:fillRect/>
          </a:stretch>
        </p:blipFill>
        <p:spPr>
          <a:xfrm>
            <a:off x="-11404" y="-2"/>
            <a:ext cx="9178209" cy="219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pn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rcRect t="77222"/>
          <a:stretch>
            <a:fillRect/>
          </a:stretch>
        </p:blipFill>
        <p:spPr>
          <a:xfrm>
            <a:off x="0" y="5295899"/>
            <a:ext cx="9166808" cy="1562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6.png"/>
          <p:cNvPicPr>
            <a:picLocks noChangeAspect="1"/>
          </p:cNvPicPr>
          <p:nvPr/>
        </p:nvPicPr>
        <p:blipFill>
          <a:blip r:embed="rId3">
            <a:alphaModFix amt="35000"/>
            <a:extLst/>
          </a:blip>
          <a:stretch>
            <a:fillRect/>
          </a:stretch>
        </p:blipFill>
        <p:spPr>
          <a:xfrm>
            <a:off x="7954902" y="505620"/>
            <a:ext cx="1177696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>
            <a:picLocks noChangeAspect="1"/>
          </p:cNvPicPr>
          <p:nvPr/>
        </p:nvPicPr>
        <p:blipFill>
          <a:blip r:embed="rId6">
            <a:extLst/>
          </a:blip>
          <a:srcRect b="67963"/>
          <a:stretch>
            <a:fillRect/>
          </a:stretch>
        </p:blipFill>
        <p:spPr>
          <a:xfrm>
            <a:off x="-11403" y="-2"/>
            <a:ext cx="9166808" cy="219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4.png"/>
          <p:cNvPicPr>
            <a:picLocks noChangeAspect="1"/>
          </p:cNvPicPr>
          <p:nvPr/>
        </p:nvPicPr>
        <p:blipFill>
          <a:blip r:embed="rId6">
            <a:extLst/>
          </a:blip>
          <a:srcRect t="77222"/>
          <a:stretch>
            <a:fillRect/>
          </a:stretch>
        </p:blipFill>
        <p:spPr>
          <a:xfrm>
            <a:off x="-11403" y="5295901"/>
            <a:ext cx="9166808" cy="156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54902" y="505620"/>
            <a:ext cx="1177696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95300" y="2295525"/>
            <a:ext cx="81280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28650" y="4063998"/>
            <a:ext cx="7886700" cy="211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Gotham"/>
          <a:ea typeface="Gotham"/>
          <a:cs typeface="Gotham"/>
          <a:sym typeface="Gotham"/>
        </a:defRPr>
      </a:lvl9pPr>
    </p:titleStyle>
    <p:bodyStyle>
      <a:lvl1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1pPr>
      <a:lvl2pPr marL="723900" marR="0" indent="-2667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2pPr>
      <a:lvl3pPr marL="1234438" marR="0" indent="-320038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3pPr>
      <a:lvl4pPr marL="17272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4pPr>
      <a:lvl5pPr marL="21844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5pPr>
      <a:lvl6pPr marL="26416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6pPr>
      <a:lvl7pPr marL="30988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7pPr>
      <a:lvl8pPr marL="35560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8pPr>
      <a:lvl9pPr marL="40132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Gotham Book"/>
          <a:ea typeface="Gotham Book"/>
          <a:cs typeface="Gotham Book"/>
          <a:sym typeface="Gotham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hyperlink" Target="https://www.youtube.com/watch?v=4AyjKgz9tK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95300" y="2295525"/>
            <a:ext cx="8128000" cy="1325564"/>
          </a:xfrm>
          <a:prstGeom prst="rect">
            <a:avLst/>
          </a:prstGeom>
        </p:spPr>
        <p:txBody>
          <a:bodyPr/>
          <a:lstStyle/>
          <a:p>
            <a:r>
              <a:rPr dirty="0"/>
              <a:t>Year 2 SPAG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Co-ordination - using or, and or but.</a:t>
            </a:r>
          </a:p>
          <a:p>
            <a:pPr>
              <a:defRPr sz="32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NCLO: Using or, and or but to join two ideas together in a sentence.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854078"/>
          </a:xfrm>
          <a:prstGeom prst="rect">
            <a:avLst/>
          </a:prstGeom>
        </p:spPr>
        <p:txBody>
          <a:bodyPr/>
          <a:lstStyle>
            <a:lvl1pPr defTabSz="704087">
              <a:defRPr sz="33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Co-ordination using or, and or but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half" idx="1"/>
          </p:nvPr>
        </p:nvSpPr>
        <p:spPr>
          <a:xfrm>
            <a:off x="802257" y="2503160"/>
            <a:ext cx="7655943" cy="263387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Co-ordination gives equal attention to two items. Both parts of the sentence could stand alone but we join them choosing the correct word.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661583" y="1699078"/>
            <a:ext cx="6346826" cy="900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Here are some examples of using co-ordination. Can you circle the co-ordinate in each sentence?</a:t>
            </a:r>
          </a:p>
        </p:txBody>
      </p:sp>
      <p:pic>
        <p:nvPicPr>
          <p:cNvPr id="66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2331" y="3667195"/>
            <a:ext cx="3949970" cy="343234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95300" y="671510"/>
            <a:ext cx="7772400" cy="8540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4">
              <a:defRPr sz="36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Co-ordination using  or, and, but</a:t>
            </a:r>
          </a:p>
        </p:txBody>
      </p:sp>
      <p:sp>
        <p:nvSpPr>
          <p:cNvPr id="68" name="Shape 68"/>
          <p:cNvSpPr/>
          <p:nvPr/>
        </p:nvSpPr>
        <p:spPr>
          <a:xfrm>
            <a:off x="547283" y="2772997"/>
            <a:ext cx="6346826" cy="211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We were going to the park today but it was raining.</a:t>
            </a:r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endParaRPr dirty="0"/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I broke my glasses and now I have to buy a new pair.</a:t>
            </a:r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endParaRPr dirty="0"/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Would you like fish and chips or a jacket potato for lunch?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animBg="1" advAuto="0"/>
      <p:bldP spid="68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854078"/>
          </a:xfrm>
          <a:prstGeom prst="rect">
            <a:avLst/>
          </a:prstGeom>
        </p:spPr>
        <p:txBody>
          <a:bodyPr/>
          <a:lstStyle>
            <a:lvl1pPr>
              <a:defRPr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rPr dirty="0"/>
              <a:t>Conjunction Junction video clip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2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2114190" y="4377847"/>
            <a:ext cx="516961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dirty="0"/>
              <a:t>https://www.youtube.com/watch?v=4AyjKgz9tKg</a:t>
            </a:r>
          </a:p>
        </p:txBody>
      </p:sp>
      <p:pic>
        <p:nvPicPr>
          <p:cNvPr id="73" name="image2.tif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595" y="1995184"/>
            <a:ext cx="8950809" cy="4869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661583" y="1699078"/>
            <a:ext cx="6346826" cy="900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Can you look at these pictures and write a sentence using </a:t>
            </a:r>
            <a:r>
              <a:rPr dirty="0">
                <a:solidFill>
                  <a:srgbClr val="FF2600"/>
                </a:solidFill>
              </a:rPr>
              <a:t>and</a:t>
            </a:r>
            <a:r>
              <a:rPr dirty="0"/>
              <a:t> in it? The first one has been done for you.</a:t>
            </a:r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685800" y="671510"/>
            <a:ext cx="7772400" cy="8540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4">
              <a:defRPr sz="36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Co-ordination using  or, and, but</a:t>
            </a:r>
          </a:p>
        </p:txBody>
      </p:sp>
      <p:pic>
        <p:nvPicPr>
          <p:cNvPr id="77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225" y="2570161"/>
            <a:ext cx="1177695" cy="992194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2368564" y="2772997"/>
            <a:ext cx="5514450" cy="51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The girl is playing with the car </a:t>
            </a:r>
            <a:r>
              <a:rPr dirty="0">
                <a:solidFill>
                  <a:srgbClr val="FF2600"/>
                </a:solidFill>
              </a:rPr>
              <a:t>and</a:t>
            </a:r>
            <a:r>
              <a:rPr dirty="0"/>
              <a:t> the blocks.</a:t>
            </a:r>
          </a:p>
        </p:txBody>
      </p:sp>
      <p:pic>
        <p:nvPicPr>
          <p:cNvPr id="79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9492" y="3784601"/>
            <a:ext cx="1064689" cy="1197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925" y="4306808"/>
            <a:ext cx="312796" cy="244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7023" y="5295900"/>
            <a:ext cx="2060765" cy="1317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61583" y="1699078"/>
            <a:ext cx="7227145" cy="976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2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Can you look at these pictures and write a </a:t>
            </a:r>
            <a:r>
              <a:rPr b="1" dirty="0"/>
              <a:t>question </a:t>
            </a:r>
            <a:r>
              <a:rPr dirty="0"/>
              <a:t>using </a:t>
            </a:r>
            <a:r>
              <a:rPr dirty="0">
                <a:solidFill>
                  <a:srgbClr val="FF2600"/>
                </a:solidFill>
              </a:rPr>
              <a:t>or</a:t>
            </a:r>
            <a:r>
              <a:rPr dirty="0"/>
              <a:t> in it? The first one has been done for you.</a:t>
            </a:r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85800" y="671510"/>
            <a:ext cx="7772400" cy="8540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4">
              <a:defRPr sz="36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Co-ordination using  or, and, but</a:t>
            </a:r>
          </a:p>
        </p:txBody>
      </p:sp>
      <p:sp>
        <p:nvSpPr>
          <p:cNvPr id="85" name="Shape 85"/>
          <p:cNvSpPr/>
          <p:nvPr/>
        </p:nvSpPr>
        <p:spPr>
          <a:xfrm>
            <a:off x="2368564" y="2772997"/>
            <a:ext cx="5514450" cy="59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5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Would you rather be a cat </a:t>
            </a:r>
            <a:r>
              <a:rPr dirty="0">
                <a:solidFill>
                  <a:srgbClr val="FF2600"/>
                </a:solidFill>
              </a:rPr>
              <a:t>or</a:t>
            </a:r>
            <a:r>
              <a:rPr dirty="0"/>
              <a:t> a dog?</a:t>
            </a:r>
          </a:p>
        </p:txBody>
      </p:sp>
      <p:pic>
        <p:nvPicPr>
          <p:cNvPr id="86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671" y="2693983"/>
            <a:ext cx="977902" cy="530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1275" y="2628217"/>
            <a:ext cx="1073150" cy="88424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 flipV="1">
            <a:off x="1137493" y="2722563"/>
            <a:ext cx="399209" cy="695548"/>
          </a:xfrm>
          <a:prstGeom prst="line">
            <a:avLst/>
          </a:prstGeom>
          <a:ln w="57150" cap="rnd">
            <a:solidFill>
              <a:srgbClr val="DE1E5A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89" name="image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9512" y="3778250"/>
            <a:ext cx="933451" cy="55562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 flipV="1">
            <a:off x="1544637" y="3720305"/>
            <a:ext cx="796927" cy="1374777"/>
          </a:xfrm>
          <a:prstGeom prst="line">
            <a:avLst/>
          </a:prstGeom>
          <a:ln w="57150" cap="rnd">
            <a:solidFill>
              <a:srgbClr val="DE1E5A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91" name="image1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3300" y="3507580"/>
            <a:ext cx="963613" cy="109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6100" y="3777955"/>
            <a:ext cx="1193039" cy="85407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 flipV="1">
            <a:off x="1585538" y="4987929"/>
            <a:ext cx="564732" cy="908042"/>
          </a:xfrm>
          <a:prstGeom prst="line">
            <a:avLst/>
          </a:prstGeom>
          <a:ln w="57150" cap="rnd">
            <a:solidFill>
              <a:srgbClr val="DE1E5A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94" name="image1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7717" y="5213353"/>
            <a:ext cx="666752" cy="969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2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8006" y="4887915"/>
            <a:ext cx="621891" cy="854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661583" y="1699078"/>
            <a:ext cx="6346826" cy="900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Can you think of a silly sentence saying why you haven't done something. Look at the example below to help you.</a:t>
            </a:r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85800" y="671510"/>
            <a:ext cx="7772400" cy="8540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4">
              <a:defRPr sz="36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Co-ordination using  or, and, but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3255481" y="2635250"/>
            <a:ext cx="2633038" cy="1104901"/>
            <a:chOff x="0" y="0"/>
            <a:chExt cx="2633036" cy="1104900"/>
          </a:xfrm>
        </p:grpSpPr>
        <p:sp>
          <p:nvSpPr>
            <p:cNvPr id="99" name="Shape 99"/>
            <p:cNvSpPr/>
            <p:nvPr/>
          </p:nvSpPr>
          <p:spPr>
            <a:xfrm>
              <a:off x="-1" y="0"/>
              <a:ext cx="2633038" cy="110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68" y="0"/>
                  </a:moveTo>
                  <a:cubicBezTo>
                    <a:pt x="4463" y="0"/>
                    <a:pt x="3081" y="1612"/>
                    <a:pt x="3081" y="3600"/>
                  </a:cubicBezTo>
                  <a:lnTo>
                    <a:pt x="3081" y="12600"/>
                  </a:lnTo>
                  <a:lnTo>
                    <a:pt x="0" y="14562"/>
                  </a:lnTo>
                  <a:lnTo>
                    <a:pt x="3081" y="18000"/>
                  </a:lnTo>
                  <a:cubicBezTo>
                    <a:pt x="3081" y="19988"/>
                    <a:pt x="4463" y="21600"/>
                    <a:pt x="6168" y="21600"/>
                  </a:cubicBezTo>
                  <a:lnTo>
                    <a:pt x="18514" y="21600"/>
                  </a:lnTo>
                  <a:cubicBezTo>
                    <a:pt x="20218" y="21600"/>
                    <a:pt x="21600" y="19988"/>
                    <a:pt x="21600" y="18000"/>
                  </a:cubicBezTo>
                  <a:lnTo>
                    <a:pt x="21600" y="3600"/>
                  </a:lnTo>
                  <a:cubicBezTo>
                    <a:pt x="21600" y="1612"/>
                    <a:pt x="20218" y="0"/>
                    <a:pt x="18514" y="0"/>
                  </a:cubicBezTo>
                  <a:lnTo>
                    <a:pt x="616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1C1C1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latin typeface="Twinkl"/>
                  <a:ea typeface="Twinkl"/>
                  <a:cs typeface="Twinkl"/>
                  <a:sym typeface="Twinkl"/>
                </a:defRPr>
              </a:pPr>
              <a:endParaRPr dirty="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458278" y="24128"/>
              <a:ext cx="2092091" cy="1056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600">
                  <a:latin typeface="Twinkl"/>
                  <a:ea typeface="Twinkl"/>
                  <a:cs typeface="Twinkl"/>
                  <a:sym typeface="Twinkl"/>
                </a:defRPr>
              </a:pPr>
              <a:r>
                <a:rPr dirty="0"/>
                <a:t>e.g. I was going to do my homework, </a:t>
              </a:r>
              <a:r>
                <a:rPr b="1" dirty="0">
                  <a:solidFill>
                    <a:srgbClr val="00B050"/>
                  </a:solidFill>
                </a:rPr>
                <a:t>but</a:t>
              </a:r>
              <a:r>
                <a:rPr dirty="0">
                  <a:solidFill>
                    <a:srgbClr val="00B050"/>
                  </a:solidFill>
                </a:rPr>
                <a:t> </a:t>
              </a:r>
              <a:r>
                <a:rPr dirty="0"/>
                <a:t>then my dog ate my activity sheet!</a:t>
              </a:r>
            </a:p>
          </p:txBody>
        </p:sp>
      </p:grpSp>
      <p:pic>
        <p:nvPicPr>
          <p:cNvPr id="102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1236" y="2772997"/>
            <a:ext cx="1055689" cy="191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661583" y="1699078"/>
            <a:ext cx="6346826" cy="494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Choose the correct co-ordination to join the sentence together.</a:t>
            </a:r>
          </a:p>
        </p:txBody>
      </p:sp>
      <p:sp>
        <p:nvSpPr>
          <p:cNvPr id="105" name="Shape 105"/>
          <p:cNvSpPr/>
          <p:nvPr/>
        </p:nvSpPr>
        <p:spPr>
          <a:xfrm>
            <a:off x="697110" y="691708"/>
            <a:ext cx="7772401" cy="83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 defTabSz="768094">
              <a:lnSpc>
                <a:spcPct val="90000"/>
              </a:lnSpc>
              <a:defRPr sz="3600" b="1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rPr dirty="0"/>
              <a:t>Your turn  - or and or but?</a:t>
            </a:r>
          </a:p>
        </p:txBody>
      </p:sp>
      <p:sp>
        <p:nvSpPr>
          <p:cNvPr id="106" name="Shape 106"/>
          <p:cNvSpPr/>
          <p:nvPr/>
        </p:nvSpPr>
        <p:spPr>
          <a:xfrm>
            <a:off x="4302881" y="3249929"/>
            <a:ext cx="23663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dirty="0"/>
              <a:t>I </a:t>
            </a:r>
          </a:p>
        </p:txBody>
      </p:sp>
      <p:sp>
        <p:nvSpPr>
          <p:cNvPr id="107" name="Shape 107"/>
          <p:cNvSpPr/>
          <p:nvPr/>
        </p:nvSpPr>
        <p:spPr>
          <a:xfrm>
            <a:off x="483783" y="2366597"/>
            <a:ext cx="6346826" cy="293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I was going to come to your party ____ I was ill.</a:t>
            </a:r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endParaRPr dirty="0"/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Do you want to go to the beach __ the park?</a:t>
            </a:r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endParaRPr dirty="0"/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I would like to be a dentist ____ a doctor when I grow up.</a:t>
            </a:r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endParaRPr dirty="0"/>
          </a:p>
          <a:p>
            <a:pPr algn="ctr">
              <a:defRPr sz="2000"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He rode his scooter ____ carried his school bag.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animBg="1" advAuto="0"/>
      <p:bldP spid="107" grpId="2" animBg="1" advAuto="0"/>
    </p:bldLst>
  </p:timing>
</p:sld>
</file>

<file path=ppt/theme/theme1.xml><?xml version="1.0" encoding="utf-8"?>
<a:theme xmlns:a="http://schemas.openxmlformats.org/drawingml/2006/main" name="Title slide">
  <a:themeElements>
    <a:clrScheme name="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tle slid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itle slide">
  <a:themeElements>
    <a:clrScheme name="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tle slid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Title slide</vt:lpstr>
      <vt:lpstr>Year 2 SPAG</vt:lpstr>
      <vt:lpstr>Co-ordination using or, and or but</vt:lpstr>
      <vt:lpstr>Co-ordination using  or, and, but</vt:lpstr>
      <vt:lpstr>Conjunction Junction video clip</vt:lpstr>
      <vt:lpstr>Co-ordination using  or, and, but</vt:lpstr>
      <vt:lpstr>Co-ordination using  or, and, but</vt:lpstr>
      <vt:lpstr>Co-ordination using  or, and, but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SPAG</dc:title>
  <cp:lastModifiedBy>Therese Maher</cp:lastModifiedBy>
  <cp:revision>1</cp:revision>
  <dcterms:modified xsi:type="dcterms:W3CDTF">2018-02-01T13:27:22Z</dcterms:modified>
</cp:coreProperties>
</file>