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/>
    <p:restoredTop sz="79137" autoAdjust="0"/>
  </p:normalViewPr>
  <p:slideViewPr>
    <p:cSldViewPr snapToGrid="0" snapToObjects="1">
      <p:cViewPr varScale="1">
        <p:scale>
          <a:sx n="91" d="100"/>
          <a:sy n="91" d="100"/>
        </p:scale>
        <p:origin x="2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alddah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 smtClean="0"/>
              <a:t>2 </a:t>
            </a:r>
            <a:r>
              <a:rPr lang="en-GB" dirty="0" smtClean="0"/>
              <a:t>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dirty="0" smtClean="0">
                <a:latin typeface="Segoe Print" panose="02000600000000000000" pitchFamily="2" charset="0"/>
              </a:rPr>
              <a:t>Learning how to use both familiar and new punctuation correctly including full stops, capital letters, exclamation marks, commas for lists and </a:t>
            </a:r>
            <a:r>
              <a:rPr lang="en-GB" sz="3200" dirty="0">
                <a:latin typeface="Segoe Print" panose="02000600000000000000" pitchFamily="2" charset="0"/>
              </a:rPr>
              <a:t>a</a:t>
            </a:r>
            <a:r>
              <a:rPr lang="en-GB" sz="3200" dirty="0" smtClean="0">
                <a:latin typeface="Segoe Print" panose="02000600000000000000" pitchFamily="2" charset="0"/>
              </a:rPr>
              <a:t>postrophes for contracted forms and singular possessives.</a:t>
            </a:r>
            <a:endParaRPr lang="en-GB" sz="3200" dirty="0">
              <a:latin typeface="Segoe Print" panose="02000600000000000000" pitchFamily="2" charset="0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Full Stop .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Full stops are used: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mark the end of a sentence: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the time she was three, Matilda had taught herself to read by studying newspapers and magazines that lay around the house.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mark the end of a group of words that is not a full sentence, but which is complete in itself: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Over and over. Again and again. Relentlessly.</a:t>
            </a:r>
          </a:p>
          <a:p>
            <a:pPr algn="l"/>
            <a:endParaRPr lang="en-GB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after abbreviations that consist of the first part of a word: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Sept.    Thurs.</a:t>
            </a:r>
          </a:p>
          <a:p>
            <a:pPr algn="l"/>
            <a:endParaRPr lang="en-GB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email and website addresses:</a:t>
            </a:r>
          </a:p>
          <a:p>
            <a:pPr algn="l"/>
            <a:r>
              <a:rPr lang="en-GB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www.roalddahl.com</a:t>
            </a:r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8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CAPITAL LETTERS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Capital letters are used: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the first letter of a sentence: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Nearly every weekday afternoon Matilda was left alone in the house.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the first letters of the names of people, places and special days: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Roald Dahl	United Kingdom	New Year’s Day</a:t>
            </a:r>
          </a:p>
          <a:p>
            <a:pPr algn="l"/>
            <a:endParaRPr lang="en-GB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the first letters of the main words of the titles of books, plays, newspapers and magazines: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Evening Standard		James and </a:t>
            </a:r>
            <a:r>
              <a:rPr lang="en-GB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Giant Peach</a:t>
            </a:r>
          </a:p>
          <a:p>
            <a:pPr algn="l"/>
            <a:endParaRPr lang="en-GB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the first letters of the main words of the titles of people and institutions: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Prime Minister		The House of Parliament</a:t>
            </a:r>
          </a:p>
          <a:p>
            <a:pPr algn="l"/>
            <a:endParaRPr lang="en-GB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initialisms, when the words they represent also normally begin with a capital letter: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USA		HSBC</a:t>
            </a:r>
          </a:p>
        </p:txBody>
      </p:sp>
    </p:spTree>
    <p:extLst>
      <p:ext uri="{BB962C8B-B14F-4D97-AF65-F5344CB8AC3E}">
        <p14:creationId xmlns:p14="http://schemas.microsoft.com/office/powerpoint/2010/main" val="158203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 Exclamation mark !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main use of the exclamation mark is to end sentences that express:</a:t>
            </a:r>
          </a:p>
          <a:p>
            <a:pPr algn="l"/>
            <a:endParaRPr lang="en-GB" sz="1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 exclamation:</a:t>
            </a:r>
          </a:p>
          <a:p>
            <a:pPr algn="l"/>
            <a:r>
              <a:rPr lang="en-GB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“I wish to heavens I was still allowed to use the birch and belt as I did in the good old days! I’d have roasted Matilda’s bottom for her so she couldn’t sit down for a month!” Mrs </a:t>
            </a:r>
            <a:r>
              <a:rPr lang="en-GB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Trunchbull</a:t>
            </a:r>
            <a:r>
              <a:rPr lang="en-GB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exclaimed.</a:t>
            </a:r>
          </a:p>
          <a:p>
            <a:pPr algn="l"/>
            <a:endParaRPr lang="en-GB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direct speech spoken loudly or shouted:</a:t>
            </a:r>
          </a:p>
          <a:p>
            <a:pPr algn="l"/>
            <a:r>
              <a:rPr lang="en-GB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“I haven’t touched the flaming stuff!” Mr Wormwood shouted.</a:t>
            </a:r>
          </a:p>
          <a:p>
            <a:pPr algn="l"/>
            <a:endParaRPr lang="en-GB" sz="1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something that the writer or speaker finds amusing:</a:t>
            </a:r>
          </a:p>
          <a:p>
            <a:pPr algn="l"/>
            <a:r>
              <a:rPr lang="en-GB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Her son was the biggest poacher – he was the devil: he’d rob your house in the middle of the day and let you see him!</a:t>
            </a:r>
          </a:p>
          <a:p>
            <a:pPr algn="l"/>
            <a:r>
              <a:rPr lang="en-GB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can also be used in brackets after a statement that the writer finds amusing or ironic:</a:t>
            </a:r>
          </a:p>
          <a:p>
            <a:pPr algn="l"/>
            <a:r>
              <a:rPr lang="en-GB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look ruddy, </a:t>
            </a:r>
            <a:r>
              <a:rPr lang="en-GB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muscly</a:t>
            </a:r>
            <a:r>
              <a:rPr lang="en-GB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well covered (!) and just, shall we say, solid.</a:t>
            </a:r>
          </a:p>
        </p:txBody>
      </p:sp>
    </p:spTree>
    <p:extLst>
      <p:ext uri="{BB962C8B-B14F-4D97-AF65-F5344CB8AC3E}">
        <p14:creationId xmlns:p14="http://schemas.microsoft.com/office/powerpoint/2010/main" val="144308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Question mark ?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question mark is used to mark the end of a question.</a:t>
            </a:r>
          </a:p>
          <a:p>
            <a:pPr algn="l"/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your name?</a:t>
            </a:r>
          </a:p>
          <a:p>
            <a:pPr algn="l"/>
            <a:r>
              <a:rPr lang="en-GB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can also be used in brackets to indicate that the writer believes that a statement is doubtful or questionable:</a:t>
            </a:r>
          </a:p>
          <a:p>
            <a:pPr algn="l"/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 was going well until a passing lad with a sense of fun (?) pulled out the plug.</a:t>
            </a:r>
          </a:p>
          <a:p>
            <a:pPr algn="l"/>
            <a:endParaRPr lang="en-GB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6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Commas ,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Commas are used: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separate items in a list: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visited New York, Paris and London.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mark off an introductory clause or adverbial in a sentence: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You learn a lot in three hours,. Unfortunately, you also forget a lot after a couple of days.</a:t>
            </a:r>
          </a:p>
          <a:p>
            <a:pPr algn="l"/>
            <a:endParaRPr lang="en-GB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pairs to place a section of a sentence in parenthesis (as brackets do):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James, a 23-year-old beggar from Hale, left his 4-million-pound mansion to live on the streets.</a:t>
            </a:r>
          </a:p>
          <a:p>
            <a:pPr algn="l"/>
            <a:endParaRPr lang="en-GB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mark the divisions between the clauses in a complex sentence: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These weedkillers may, if used on new lawns, damage young seedling grasses before they are well established.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9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Commas ,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Commas are used: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mark off a non-defining (non-restrictive) relative clause: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 a young man especially, it was necessary for him to be frugal, to try to amass some money, </a:t>
            </a:r>
            <a:r>
              <a:rPr lang="en-GB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he gradually did.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separate sections of a sentence to make it easier to read: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make a hot compress, pour hot water into a bowl and then add the essential oil.</a:t>
            </a:r>
          </a:p>
          <a:p>
            <a:pPr algn="l"/>
            <a:endParaRPr lang="en-GB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introduce and/or end a piece of direct speech: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“No, sir,” said Stephen, “and that is what is so curious.”</a:t>
            </a:r>
          </a:p>
          <a:p>
            <a:pPr algn="l"/>
            <a:endParaRPr lang="en-GB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numbers: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3,092,782		£5,391.00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4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‘ apostrophe ‘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apostrophe is used: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show that one or more letters have been missed out: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will not 		→	won’t</a:t>
            </a:r>
            <a:endParaRPr lang="en-GB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shall not 		→	shan’t</a:t>
            </a:r>
            <a:endParaRPr lang="en-GB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might have 		→	might’ve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is			→	she’s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they are		→	they’re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let us			→	let’s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o’clock		→	of the clock</a:t>
            </a:r>
          </a:p>
          <a:p>
            <a:pPr algn="l"/>
            <a:r>
              <a:rPr lang="en-GB" sz="2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fo’c’s’le</a:t>
            </a:r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→	forecastle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‘tis		 	→	it is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o’er			→	over</a:t>
            </a:r>
          </a:p>
          <a:p>
            <a:pPr algn="l"/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2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s’pose</a:t>
            </a:r>
            <a:r>
              <a:rPr lang="en-GB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so.		→	I suppose so.</a:t>
            </a:r>
            <a:endParaRPr lang="en-GB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  <a:noFill/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‘ apostrophe ‘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apostrophe is used:</a:t>
            </a:r>
          </a:p>
          <a:p>
            <a:pPr algn="l"/>
            <a:endParaRPr lang="en-GB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show possession:</a:t>
            </a:r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Lord Rochester’s monkey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girl’s handbag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Browns’ Silver Wedding anniversary</a:t>
            </a:r>
          </a:p>
          <a:p>
            <a:pPr algn="l"/>
            <a:endParaRPr lang="en-GB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rules are: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the name or noun is in the singular, we add an apostrophe followed by the letter s.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the name or noun is a plural ending in s then we simply add an apostrophe.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Plurals that do not end in s follow the rule for singular nouns:</a:t>
            </a:r>
          </a:p>
          <a:p>
            <a:pPr algn="l"/>
            <a:r>
              <a:rPr lang="en-GB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children’s playground</a:t>
            </a:r>
          </a:p>
          <a:p>
            <a:pPr algn="l"/>
            <a:endParaRPr lang="en-GB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3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852</TotalTime>
  <Words>754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2 SPAG</vt:lpstr>
      <vt:lpstr>. Full Stop .</vt:lpstr>
      <vt:lpstr>CAPITAL LETTERS</vt:lpstr>
      <vt:lpstr>! Exclamation mark !</vt:lpstr>
      <vt:lpstr>? Question mark ?</vt:lpstr>
      <vt:lpstr>, Commas ,</vt:lpstr>
      <vt:lpstr>, Commas ,</vt:lpstr>
      <vt:lpstr>‘ apostrophe ‘</vt:lpstr>
      <vt:lpstr>‘ apostrophe 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85</cp:revision>
  <dcterms:created xsi:type="dcterms:W3CDTF">2017-06-27T15:09:43Z</dcterms:created>
  <dcterms:modified xsi:type="dcterms:W3CDTF">2018-02-22T13:57:14Z</dcterms:modified>
</cp:coreProperties>
</file>