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260" r:id="rId3"/>
    <p:sldId id="310" r:id="rId4"/>
    <p:sldId id="311" r:id="rId5"/>
    <p:sldId id="312" r:id="rId6"/>
    <p:sldId id="313" r:id="rId7"/>
    <p:sldId id="314" r:id="rId8"/>
    <p:sldId id="31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/>
    <p:restoredTop sz="67325" autoAdjust="0"/>
  </p:normalViewPr>
  <p:slideViewPr>
    <p:cSldViewPr snapToGrid="0" snapToObjects="1">
      <p:cViewPr varScale="1">
        <p:scale>
          <a:sx n="78" d="100"/>
          <a:sy n="78" d="100"/>
        </p:scale>
        <p:origin x="257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7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 SPAG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Direct Speech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Using and punctuating direct speech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Segoe Print" charset="0"/>
                <a:ea typeface="Segoe Print" charset="0"/>
                <a:cs typeface="Segoe Print" charset="0"/>
              </a:rPr>
              <a:t>Inverted Commas</a:t>
            </a:r>
            <a:endParaRPr lang="en-GB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57" y="2503161"/>
            <a:ext cx="7655943" cy="2633870"/>
          </a:xfrm>
        </p:spPr>
        <p:txBody>
          <a:bodyPr/>
          <a:lstStyle/>
          <a:p>
            <a:r>
              <a:rPr lang="en-GB" sz="3200" dirty="0" smtClean="0">
                <a:latin typeface="Segoe Print" charset="0"/>
                <a:ea typeface="Segoe Print" charset="0"/>
                <a:cs typeface="Segoe Print" charset="0"/>
              </a:rPr>
              <a:t>Inverted commas, or speech marks, (“ ” and ‘ ’) show when people are actually speaking. When people’s exact words are written down in this way, this is called direct speech. </a:t>
            </a:r>
            <a:endParaRPr lang="en-GB" sz="32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876" y="835115"/>
            <a:ext cx="2958068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085" y="2410278"/>
            <a:ext cx="2363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Print" charset="0"/>
                <a:ea typeface="Segoe Print" charset="0"/>
                <a:cs typeface="Segoe Print" charset="0"/>
              </a:rPr>
              <a:t>Look at this conversation between </a:t>
            </a:r>
            <a:r>
              <a:rPr lang="en-US" sz="2000" dirty="0" err="1" smtClean="0">
                <a:latin typeface="Segoe Print" charset="0"/>
                <a:ea typeface="Segoe Print" charset="0"/>
                <a:cs typeface="Segoe Print" charset="0"/>
              </a:rPr>
              <a:t>Gangsta</a:t>
            </a:r>
            <a:r>
              <a:rPr lang="en-US" sz="2000" dirty="0" smtClean="0">
                <a:latin typeface="Segoe Print" charset="0"/>
                <a:ea typeface="Segoe Print" charset="0"/>
                <a:cs typeface="Segoe Print" charset="0"/>
              </a:rPr>
              <a:t> Granny and her Grandson Ben. </a:t>
            </a:r>
            <a:endParaRPr lang="en-US" sz="2000" dirty="0"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332" y="3667196"/>
            <a:ext cx="3949968" cy="34323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87252" y="1748559"/>
            <a:ext cx="2835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Segoe Print" charset="0"/>
                <a:ea typeface="Segoe Print" charset="0"/>
                <a:cs typeface="Segoe Print" charset="0"/>
              </a:rPr>
              <a:t>How would we write this as direct speech in a piece of narrative writing?</a:t>
            </a:r>
            <a:endParaRPr lang="en-US" sz="2000" dirty="0">
              <a:latin typeface="Segoe Print" charset="0"/>
              <a:ea typeface="Segoe Print" charset="0"/>
              <a:cs typeface="Segoe Prin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Add-in 4" title="Web Video Player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582125"/>
                  </p:ext>
                </p:extLst>
              </p:nvPr>
            </p:nvGraphicFramePr>
            <p:xfrm>
              <a:off x="379562" y="638354"/>
              <a:ext cx="8471140" cy="560717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Add-in 4" title="Web Video Player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562" y="638354"/>
                <a:ext cx="8471140" cy="56071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8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7190" y="1407338"/>
            <a:ext cx="4981754" cy="4982161"/>
          </a:xfrm>
        </p:spPr>
        <p:txBody>
          <a:bodyPr/>
          <a:lstStyle/>
          <a:p>
            <a:endParaRPr lang="en-US" sz="1800" dirty="0">
              <a:latin typeface="Segoe Print" charset="0"/>
              <a:ea typeface="Segoe Print" charset="0"/>
              <a:cs typeface="Segoe Print" charset="0"/>
            </a:endParaRPr>
          </a:p>
          <a:p>
            <a:pPr algn="l"/>
            <a:r>
              <a:rPr lang="en-US" sz="1800" dirty="0" smtClean="0">
                <a:latin typeface="Segoe Print" charset="0"/>
                <a:ea typeface="Segoe Print" charset="0"/>
                <a:cs typeface="Segoe Print" charset="0"/>
              </a:rPr>
              <a:t>Trying hard to contain her excitement, Granny asked Ben, “Ben! Is it time?’</a:t>
            </a:r>
          </a:p>
          <a:p>
            <a:pPr algn="l"/>
            <a:r>
              <a:rPr lang="en-US" sz="1800" dirty="0" smtClean="0">
                <a:latin typeface="Segoe Print" charset="0"/>
                <a:ea typeface="Segoe Print" charset="0"/>
                <a:cs typeface="Segoe Print" charset="0"/>
              </a:rPr>
              <a:t>“Time for what Granny?” replied Ben.</a:t>
            </a:r>
          </a:p>
          <a:p>
            <a:pPr algn="l"/>
            <a:endParaRPr lang="en-US" sz="1800" dirty="0" smtClean="0">
              <a:latin typeface="Segoe Print" charset="0"/>
              <a:ea typeface="Segoe Print" charset="0"/>
              <a:cs typeface="Segoe Print" charset="0"/>
            </a:endParaRPr>
          </a:p>
          <a:p>
            <a:pPr algn="l"/>
            <a:endParaRPr lang="en-US" sz="1800" dirty="0"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8" y="259722"/>
            <a:ext cx="3448648" cy="6129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7190" y="484009"/>
            <a:ext cx="3722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As a class can we </a:t>
            </a:r>
            <a:r>
              <a:rPr lang="en-US" dirty="0">
                <a:latin typeface="Segoe Print" charset="0"/>
                <a:ea typeface="Segoe Print" charset="0"/>
                <a:cs typeface="Segoe Print" charset="0"/>
              </a:rPr>
              <a:t>finish writing the conversation as direct speech below?</a:t>
            </a:r>
          </a:p>
        </p:txBody>
      </p:sp>
    </p:spTree>
    <p:extLst>
      <p:ext uri="{BB962C8B-B14F-4D97-AF65-F5344CB8AC3E}">
        <p14:creationId xmlns:p14="http://schemas.microsoft.com/office/powerpoint/2010/main" val="8518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919" y="3100"/>
            <a:ext cx="7772400" cy="854077"/>
          </a:xfrm>
        </p:spPr>
        <p:txBody>
          <a:bodyPr/>
          <a:lstStyle/>
          <a:p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Your Turn</a:t>
            </a: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790" y="887996"/>
            <a:ext cx="8574657" cy="1655762"/>
          </a:xfrm>
        </p:spPr>
        <p:txBody>
          <a:bodyPr/>
          <a:lstStyle/>
          <a:p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Look at the conversation between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Mr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and </a:t>
            </a:r>
            <a:r>
              <a:rPr lang="en-US" dirty="0" err="1" smtClean="0">
                <a:latin typeface="Segoe Print" charset="0"/>
                <a:ea typeface="Segoe Print" charset="0"/>
                <a:cs typeface="Segoe Print" charset="0"/>
              </a:rPr>
              <a:t>Mrs</a:t>
            </a:r>
            <a:r>
              <a:rPr lang="en-US" dirty="0" smtClean="0">
                <a:latin typeface="Segoe Print" charset="0"/>
                <a:ea typeface="Segoe Print" charset="0"/>
                <a:cs typeface="Segoe Print" charset="0"/>
              </a:rPr>
              <a:t> Twit. Can you write this as direct speech using correct punctuation?</a:t>
            </a:r>
            <a:endParaRPr lang="en-US" dirty="0">
              <a:latin typeface="Segoe Print" charset="0"/>
              <a:ea typeface="Segoe Print" charset="0"/>
              <a:cs typeface="Segoe Prin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77">
                        <a14:foregroundMark x1="25484" y1="16537" x2="25484" y2="16537"/>
                        <a14:foregroundMark x1="16935" y1="13178" x2="16935" y2="13178"/>
                        <a14:foregroundMark x1="13226" y1="12403" x2="13226" y2="12403"/>
                        <a14:foregroundMark x1="11452" y1="11370" x2="11452" y2="11370"/>
                        <a14:foregroundMark x1="23710" y1="23514" x2="23710" y2="23514"/>
                        <a14:foregroundMark x1="25484" y1="23256" x2="25484" y2="23256"/>
                        <a14:foregroundMark x1="17419" y1="20413" x2="17419" y2="20413"/>
                        <a14:foregroundMark x1="15806" y1="21447" x2="15806" y2="2144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5630" y="4230339"/>
            <a:ext cx="4209690" cy="2627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80" y="2207878"/>
            <a:ext cx="2513750" cy="446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5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6757"/>
            <a:ext cx="7772400" cy="1889943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Segoe Print" panose="02000600000000000000" pitchFamily="2" charset="0"/>
              </a:rPr>
              <a:t>Look at the piece of writing below. It contains some direct speech but hasn’t been punctuated. Can you put the punctuation in the correct places?</a:t>
            </a:r>
            <a:endParaRPr lang="en-GB" sz="2400" dirty="0">
              <a:latin typeface="Segoe Print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276" y="3169552"/>
            <a:ext cx="8600302" cy="3490740"/>
          </a:xfrm>
        </p:spPr>
        <p:txBody>
          <a:bodyPr/>
          <a:lstStyle/>
          <a:p>
            <a:r>
              <a:rPr lang="en-GB" dirty="0" smtClean="0"/>
              <a:t>Once upon a time there was a little girl and a little boy went to stay with their Grandma.  Last thing at night, Grandma said goodnight, children, gave them a kiss, turned out the light, and closed the door. But the children said it’s too noisy! So Grandma said what you need is a cat. So she said goodnight, children, gave them a kiss and a cat, turned out the light and closed the door. But the cat said </a:t>
            </a:r>
            <a:r>
              <a:rPr lang="en-GB" dirty="0" err="1" smtClean="0"/>
              <a:t>meoooow</a:t>
            </a:r>
            <a:r>
              <a:rPr lang="en-GB" dirty="0" smtClean="0"/>
              <a:t>. So the children it’s too noisy.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770558"/>
            <a:ext cx="7772400" cy="510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Gotham" charset="0"/>
                <a:ea typeface="Gotham" charset="0"/>
                <a:cs typeface="Gotham" charset="0"/>
              </a:defRPr>
            </a:lvl1pPr>
          </a:lstStyle>
          <a:p>
            <a:r>
              <a:rPr lang="en-GB" u="sng" dirty="0" smtClean="0">
                <a:latin typeface="Segoe Print" panose="02000600000000000000" pitchFamily="2" charset="0"/>
              </a:rPr>
              <a:t>Direct Speech Doctor</a:t>
            </a:r>
            <a:endParaRPr lang="en-GB" u="sng" dirty="0">
              <a:latin typeface="Segoe Print" panose="02000600000000000000" pitchFamily="2" charset="0"/>
            </a:endParaRPr>
          </a:p>
        </p:txBody>
      </p:sp>
      <p:sp>
        <p:nvSpPr>
          <p:cNvPr id="5" name="AutoShape 2" descr="quotation marks"/>
          <p:cNvSpPr>
            <a:spLocks noChangeAspect="1" noChangeArrowheads="1"/>
          </p:cNvSpPr>
          <p:nvPr/>
        </p:nvSpPr>
        <p:spPr bwMode="auto">
          <a:xfrm>
            <a:off x="-697042" y="22527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8" t="3610" b="1426"/>
          <a:stretch/>
        </p:blipFill>
        <p:spPr>
          <a:xfrm>
            <a:off x="109152" y="99654"/>
            <a:ext cx="1087395" cy="106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65667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webextensions/webextension1.xml><?xml version="1.0" encoding="utf-8"?>
<we:webextension xmlns:we="http://schemas.microsoft.com/office/webextensions/webextension/2010/11" id="{4A5FF4AA-45BE-0D46-ADCB-F10CDD023D4D}">
  <we:reference id="wa104221182" version="3.3.0.0" store="en-US" storeType="OMEX"/>
  <we:alternateReferences>
    <we:reference id="WA104221182" version="3.3.0.0" store="WA104221182" storeType="OMEX"/>
  </we:alternateReferences>
  <we:properties>
    <we:property name="endtime" value="0"/>
    <we:property name="starttime" value="0"/>
    <we:property name="autoplay" value="0"/>
    <we:property name="vid" value="&quot;https://www.youtube.com/watch?v=6-YFmLctwDY&quot;"/>
    <we:property name="slideId" value="312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690</TotalTime>
  <Words>275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3 SPAG</vt:lpstr>
      <vt:lpstr>Inverted Commas</vt:lpstr>
      <vt:lpstr>PowerPoint Presentation</vt:lpstr>
      <vt:lpstr>PowerPoint Presentation</vt:lpstr>
      <vt:lpstr>PowerPoint Presentation</vt:lpstr>
      <vt:lpstr>Your Turn</vt:lpstr>
      <vt:lpstr>Look at the piece of writing below. It contains some direct speech but hasn’t been punctuated. Can you put the punctuation in the correct places?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Nick Stopps</cp:lastModifiedBy>
  <cp:revision>69</cp:revision>
  <dcterms:created xsi:type="dcterms:W3CDTF">2017-06-27T15:09:43Z</dcterms:created>
  <dcterms:modified xsi:type="dcterms:W3CDTF">2018-01-19T09:56:16Z</dcterms:modified>
</cp:coreProperties>
</file>