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wav" ContentType="audio/wav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0" r:id="rId3"/>
    <p:sldId id="311" r:id="rId4"/>
    <p:sldId id="329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/>
    <p:restoredTop sz="67325" autoAdjust="0"/>
  </p:normalViewPr>
  <p:slideViewPr>
    <p:cSldViewPr snapToGrid="0" snapToObjects="1">
      <p:cViewPr varScale="1">
        <p:scale>
          <a:sx n="74" d="100"/>
          <a:sy n="74" d="100"/>
        </p:scale>
        <p:origin x="151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39535E-FD0C-45EC-9F75-2CB94DC81611}" type="datetimeFigureOut">
              <a:rPr lang="en-GB" smtClean="0"/>
              <a:pPr/>
              <a:t>22/01/2018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650E11-CE20-4E1F-83E9-D225834CF90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17987" y="140110"/>
            <a:ext cx="8908026" cy="657778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81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emf"/><Relationship Id="rId7" Type="http://schemas.openxmlformats.org/officeDocument/2006/relationships/image" Target="../media/image2.emf"/><Relationship Id="rId8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theme" Target="../theme/theme2.xml"/><Relationship Id="rId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4" r:id="rId3"/>
    <p:sldLayoutId id="2147483665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12.gi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13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14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15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16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17.gi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Relationship Id="rId3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18.gi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2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19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gif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gif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5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10.gi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image" Target="../media/image6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4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2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Year 3 SPAG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Use a or an correctly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86349" y="5562598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10" name="Rounded Rectangle 9"/>
          <p:cNvSpPr/>
          <p:nvPr/>
        </p:nvSpPr>
        <p:spPr>
          <a:xfrm>
            <a:off x="1771649" y="5562599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00300"/>
            <a:ext cx="2743200" cy="2057400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4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513" y="1891440"/>
            <a:ext cx="2320974" cy="3075120"/>
          </a:xfrm>
          <a:prstGeom prst="rect">
            <a:avLst/>
          </a:prstGeom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5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40" y="1963350"/>
            <a:ext cx="2511720" cy="2931299"/>
          </a:xfrm>
          <a:prstGeom prst="rect">
            <a:avLst/>
          </a:prstGeom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4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86349" y="5562598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10" name="Rounded Rectangle 9"/>
          <p:cNvSpPr/>
          <p:nvPr/>
        </p:nvSpPr>
        <p:spPr>
          <a:xfrm>
            <a:off x="1771649" y="5562599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211" y="2247900"/>
            <a:ext cx="1465577" cy="2362200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5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40" y="2609346"/>
            <a:ext cx="2511720" cy="1639307"/>
          </a:xfrm>
          <a:prstGeom prst="rect">
            <a:avLst/>
          </a:prstGeom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7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86349" y="5562598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10" name="Rounded Rectangle 9"/>
          <p:cNvSpPr/>
          <p:nvPr/>
        </p:nvSpPr>
        <p:spPr>
          <a:xfrm>
            <a:off x="1771649" y="5562599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942" y="2247900"/>
            <a:ext cx="2280115" cy="2362200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09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3" name="Oval 2"/>
          <p:cNvSpPr/>
          <p:nvPr/>
        </p:nvSpPr>
        <p:spPr>
          <a:xfrm>
            <a:off x="2719388" y="2562225"/>
            <a:ext cx="3705225" cy="21336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86349" y="5562598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10" name="Rounded Rectangle 9"/>
          <p:cNvSpPr/>
          <p:nvPr/>
        </p:nvSpPr>
        <p:spPr>
          <a:xfrm>
            <a:off x="1771649" y="5562599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615184"/>
            <a:ext cx="2743200" cy="1627632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9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40" y="2076100"/>
            <a:ext cx="2511720" cy="2705800"/>
          </a:xfrm>
          <a:prstGeom prst="rect">
            <a:avLst/>
          </a:prstGeom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1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870" y="3837482"/>
            <a:ext cx="3906369" cy="2685628"/>
          </a:xfrm>
          <a:prstGeom prst="rect">
            <a:avLst/>
          </a:prstGeom>
        </p:spPr>
      </p:pic>
      <p:sp>
        <p:nvSpPr>
          <p:cNvPr id="2" name="Rounded Rectangular Callout 1"/>
          <p:cNvSpPr/>
          <p:nvPr/>
        </p:nvSpPr>
        <p:spPr>
          <a:xfrm>
            <a:off x="3079013" y="1312879"/>
            <a:ext cx="2985974" cy="1948721"/>
          </a:xfrm>
          <a:prstGeom prst="wedgeRoundRectCallout">
            <a:avLst>
              <a:gd name="adj1" fmla="val 4801"/>
              <a:gd name="adj2" fmla="val 8692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a or an?</a:t>
            </a:r>
            <a:endParaRPr lang="en-GB" sz="3600" dirty="0"/>
          </a:p>
        </p:txBody>
      </p:sp>
      <p:sp>
        <p:nvSpPr>
          <p:cNvPr id="3" name="Rectangle 2"/>
          <p:cNvSpPr/>
          <p:nvPr/>
        </p:nvSpPr>
        <p:spPr>
          <a:xfrm>
            <a:off x="3256109" y="299832"/>
            <a:ext cx="25026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Articles </a:t>
            </a:r>
            <a:endParaRPr lang="en-GB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436" y="1492314"/>
            <a:ext cx="1792673" cy="21947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207" y="848964"/>
            <a:ext cx="1597167" cy="1438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22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7" y="796512"/>
            <a:ext cx="8300130" cy="56233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23517" y="2507578"/>
            <a:ext cx="413707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T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hese two words are known as ‘articles’. 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We use them when we are talking about something in general, such as ‘a dog’ or ‘an animal’. 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Do you know when to use ‘a’ and when to use ‘an’?</a:t>
            </a:r>
          </a:p>
          <a:p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564" y="1536308"/>
            <a:ext cx="1597020" cy="19261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975" y="1544490"/>
            <a:ext cx="2096851" cy="192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6" y="1221510"/>
            <a:ext cx="7672825" cy="519833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21399" y="3173941"/>
            <a:ext cx="38195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solidFill>
                <a:schemeClr val="accent1">
                  <a:lumMod val="75000"/>
                </a:schemeClr>
              </a:solidFill>
              <a:latin typeface="Segoe Print" charset="0"/>
              <a:ea typeface="Segoe Print" charset="0"/>
              <a:cs typeface="Segoe Print" charset="0"/>
            </a:endParaRP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Use ‘a’ when the next word begins with a consonant sound: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 house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 school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 friend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 teacher</a:t>
            </a:r>
          </a:p>
          <a:p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651" y="1894502"/>
            <a:ext cx="1597020" cy="192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5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6" y="1207698"/>
            <a:ext cx="7693213" cy="52121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69640" y="3001412"/>
            <a:ext cx="38195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Use ‘an’ when the next word begins with a vowel sound: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an umbrella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an elephant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an apple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an itch</a:t>
            </a:r>
          </a:p>
          <a:p>
            <a:pPr algn="ctr"/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  <a:latin typeface="Segoe Print" charset="0"/>
                <a:ea typeface="Segoe Print" charset="0"/>
                <a:cs typeface="Segoe Print" charset="0"/>
              </a:rPr>
              <a:t>an orange</a:t>
            </a:r>
            <a:endParaRPr lang="en-GB" sz="2000" dirty="0">
              <a:solidFill>
                <a:schemeClr val="accent1">
                  <a:lumMod val="75000"/>
                </a:schemeClr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892" y="2094706"/>
            <a:ext cx="1597020" cy="146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97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40" y="1891440"/>
            <a:ext cx="2511720" cy="3075120"/>
          </a:xfrm>
          <a:prstGeom prst="rect">
            <a:avLst/>
          </a:prstGeom>
        </p:spPr>
      </p:pic>
      <p:sp>
        <p:nvSpPr>
          <p:cNvPr id="3" name="Action Button: Forward or Next 2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6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86349" y="5562598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10" name="Rounded Rectangle 9"/>
          <p:cNvSpPr/>
          <p:nvPr/>
        </p:nvSpPr>
        <p:spPr>
          <a:xfrm>
            <a:off x="1771649" y="5562599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247900"/>
            <a:ext cx="2743200" cy="2362200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8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086349" y="5562598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sp>
        <p:nvSpPr>
          <p:cNvPr id="10" name="Rounded Rectangle 9"/>
          <p:cNvSpPr/>
          <p:nvPr/>
        </p:nvSpPr>
        <p:spPr>
          <a:xfrm>
            <a:off x="1771649" y="5562599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419" y="2247900"/>
            <a:ext cx="2623161" cy="2362200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3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2712" y="347960"/>
            <a:ext cx="6802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Which should you use?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716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</a:t>
            </a:r>
            <a:endParaRPr lang="en-GB" sz="5400" dirty="0"/>
          </a:p>
        </p:txBody>
      </p:sp>
      <p:sp>
        <p:nvSpPr>
          <p:cNvPr id="5" name="Rounded Rectangle 4"/>
          <p:cNvSpPr/>
          <p:nvPr/>
        </p:nvSpPr>
        <p:spPr>
          <a:xfrm>
            <a:off x="5086350" y="5562600"/>
            <a:ext cx="2276475" cy="981075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400" dirty="0" smtClean="0"/>
              <a:t>an</a:t>
            </a:r>
            <a:endParaRPr lang="en-GB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140" y="2527617"/>
            <a:ext cx="2511720" cy="1802766"/>
          </a:xfrm>
          <a:prstGeom prst="rect">
            <a:avLst/>
          </a:prstGeom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343900" y="3429000"/>
            <a:ext cx="552450" cy="1133475"/>
          </a:xfrm>
          <a:prstGeom prst="actionButtonForwardNex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700</TotalTime>
  <Words>201</Words>
  <Application>Microsoft Macintosh PowerPoint</Application>
  <PresentationFormat>On-screen Show (4:3)</PresentationFormat>
  <Paragraphs>62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Calibri</vt:lpstr>
      <vt:lpstr>Gotham</vt:lpstr>
      <vt:lpstr>Gotham Book</vt:lpstr>
      <vt:lpstr>Levenim MT</vt:lpstr>
      <vt:lpstr>Please write me a song</vt:lpstr>
      <vt:lpstr>Segoe Print</vt:lpstr>
      <vt:lpstr>Arial</vt:lpstr>
      <vt:lpstr>Title slide</vt:lpstr>
      <vt:lpstr>Slides</vt:lpstr>
      <vt:lpstr>Year 3 SPAG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Nicholas Stopps</cp:lastModifiedBy>
  <cp:revision>71</cp:revision>
  <dcterms:created xsi:type="dcterms:W3CDTF">2017-06-27T15:09:43Z</dcterms:created>
  <dcterms:modified xsi:type="dcterms:W3CDTF">2018-01-22T12:13:43Z</dcterms:modified>
</cp:coreProperties>
</file>