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260" r:id="rId3"/>
    <p:sldId id="328" r:id="rId4"/>
    <p:sldId id="329" r:id="rId5"/>
    <p:sldId id="330" r:id="rId6"/>
    <p:sldId id="331" r:id="rId7"/>
    <p:sldId id="332" r:id="rId8"/>
    <p:sldId id="33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7"/>
    <p:restoredTop sz="67345" autoAdjust="0"/>
  </p:normalViewPr>
  <p:slideViewPr>
    <p:cSldViewPr snapToGrid="0" snapToObjects="1">
      <p:cViewPr varScale="1">
        <p:scale>
          <a:sx n="61" d="100"/>
          <a:sy n="61" d="100"/>
        </p:scale>
        <p:origin x="16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180707-C7AB-FF4A-A9A1-97DDEF4AED7F}" type="datetimeFigureOut">
              <a:rPr lang="en-GB" altLang="en-US"/>
              <a:pPr/>
              <a:t>24/01/2018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5390F2-2B8E-BD47-8D65-3BA0EEF921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074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hyperlink" Target="http://www.bbc.co.uk/skillswise/topic/adverb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381125"/>
            <a:ext cx="8128000" cy="1325563"/>
          </a:xfrm>
        </p:spPr>
        <p:txBody>
          <a:bodyPr/>
          <a:lstStyle/>
          <a:p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Year 3 SPAG</a:t>
            </a:r>
            <a:endParaRPr lang="en-GB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706688"/>
            <a:ext cx="8007350" cy="30902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charset="0"/>
                <a:ea typeface="Segoe Print" charset="0"/>
                <a:cs typeface="Segoe Print" charset="0"/>
              </a:rPr>
              <a:t>: Using conjunctions, adverbs and prepositions to express time and cause</a:t>
            </a:r>
          </a:p>
          <a:p>
            <a:endParaRPr lang="en-GB" sz="3200" i="1" dirty="0"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3200" dirty="0">
                <a:latin typeface="Segoe Print" charset="0"/>
                <a:ea typeface="Segoe Print" charset="0"/>
                <a:cs typeface="Segoe Print" charset="0"/>
              </a:rPr>
              <a:t>Lesson </a:t>
            </a:r>
            <a:r>
              <a:rPr lang="en-US" sz="3200" dirty="0" smtClean="0">
                <a:latin typeface="Segoe Print" charset="0"/>
                <a:ea typeface="Segoe Print" charset="0"/>
                <a:cs typeface="Segoe Print" charset="0"/>
              </a:rPr>
              <a:t>1: Adverbs</a:t>
            </a:r>
            <a:endParaRPr lang="en-GB" sz="3200" i="1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2456557"/>
            <a:ext cx="4126901" cy="3333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Verbs and Adverbs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815975" y="2738438"/>
            <a:ext cx="4066576" cy="27699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GB" altLang="en-US" b="1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How to play: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Your teacher will read out three sentences.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I</a:t>
            </a:r>
            <a:r>
              <a:rPr lang="en-GB" altLang="en-US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n the first sentence, as soon as you hear a </a:t>
            </a:r>
            <a:r>
              <a:rPr lang="en-GB" altLang="en-US" b="1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VERB</a:t>
            </a:r>
            <a:r>
              <a:rPr lang="en-GB" altLang="en-US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, stand up as quickly as you can.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The first person on each table to stand up wins </a:t>
            </a:r>
            <a:r>
              <a:rPr lang="en-GB" altLang="en-US" b="1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1 point.</a:t>
            </a:r>
          </a:p>
        </p:txBody>
      </p:sp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982662" y="1503363"/>
            <a:ext cx="716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Verbs </a:t>
            </a:r>
            <a:r>
              <a:rPr lang="en-GB" altLang="en-US" sz="2000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and Adverbs Game.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2361307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52475" y="1841500"/>
            <a:ext cx="2500313" cy="3052763"/>
          </a:xfrm>
          <a:prstGeom prst="rect">
            <a:avLst/>
          </a:prstGeom>
          <a:solidFill>
            <a:srgbClr val="AEC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311525" y="1841500"/>
            <a:ext cx="2498725" cy="3052763"/>
          </a:xfrm>
          <a:prstGeom prst="rect">
            <a:avLst/>
          </a:prstGeom>
          <a:solidFill>
            <a:srgbClr val="AEC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868988" y="1841500"/>
            <a:ext cx="2500312" cy="3052763"/>
          </a:xfrm>
          <a:prstGeom prst="rect">
            <a:avLst/>
          </a:prstGeom>
          <a:solidFill>
            <a:srgbClr val="AEC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7" name="Title 5"/>
          <p:cNvSpPr>
            <a:spLocks noGrp="1"/>
          </p:cNvSpPr>
          <p:nvPr>
            <p:ph type="title"/>
          </p:nvPr>
        </p:nvSpPr>
        <p:spPr>
          <a:xfrm>
            <a:off x="457200" y="804863"/>
            <a:ext cx="8220075" cy="873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Verbs and Adverbs</a:t>
            </a:r>
            <a:b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</a:b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 Verbs Answers</a:t>
            </a:r>
          </a:p>
        </p:txBody>
      </p:sp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755650" y="1847850"/>
            <a:ext cx="24971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Mr Wonka </a:t>
            </a:r>
            <a:r>
              <a:rPr lang="en-GB" altLang="en-US" sz="1600" b="1" u="sng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walked</a:t>
            </a:r>
            <a:r>
              <a:rPr lang="en-GB" altLang="en-US" sz="1600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GB" altLang="en-US" sz="1600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to the </a:t>
            </a:r>
            <a:r>
              <a:rPr lang="en-GB" altLang="en-US" sz="1600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factory.</a:t>
            </a:r>
            <a:endParaRPr lang="en-GB" altLang="en-US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Sassoon Infant Md" charset="0"/>
            </a:endParaRPr>
          </a:p>
        </p:txBody>
      </p:sp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3313113" y="1843088"/>
            <a:ext cx="24971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Matilda </a:t>
            </a:r>
            <a:r>
              <a:rPr lang="en-GB" altLang="en-US" sz="1600" b="1" u="sng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read</a:t>
            </a:r>
            <a:r>
              <a:rPr lang="en-GB" altLang="en-US" sz="1600" b="1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GB" altLang="en-US" sz="1600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her book.</a:t>
            </a:r>
            <a:endParaRPr lang="en-GB" altLang="en-US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Sassoon Infant Md" charset="0"/>
            </a:endParaRPr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5872163" y="1836738"/>
            <a:ext cx="24971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George </a:t>
            </a:r>
            <a:r>
              <a:rPr lang="en-GB" altLang="en-US" sz="1600" b="1" u="sng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stirs</a:t>
            </a:r>
            <a:r>
              <a:rPr lang="en-GB" altLang="en-US" sz="1600" b="1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GB" altLang="en-US" sz="1600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the medicine. </a:t>
            </a:r>
            <a:endParaRPr lang="en-GB" altLang="en-US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Sassoon Infant Md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2475" y="4946650"/>
            <a:ext cx="7635875" cy="1160463"/>
          </a:xfrm>
          <a:prstGeom prst="rect">
            <a:avLst/>
          </a:prstGeom>
          <a:solidFill>
            <a:srgbClr val="C2C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23" name="Rectangle 3"/>
          <p:cNvSpPr>
            <a:spLocks noChangeArrowheads="1"/>
          </p:cNvSpPr>
          <p:nvPr/>
        </p:nvSpPr>
        <p:spPr bwMode="auto">
          <a:xfrm>
            <a:off x="798513" y="5038725"/>
            <a:ext cx="7613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Which tables won 1 point?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Now you have reminded yourselves about </a:t>
            </a:r>
            <a:r>
              <a:rPr lang="en-GB" altLang="en-US" sz="2000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verbs.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Today we are going to learn about </a:t>
            </a:r>
            <a:r>
              <a:rPr lang="en-GB" altLang="en-US" sz="2000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adverbs.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100000" l="17500" r="94375">
                        <a14:foregroundMark x1="45625" y1="24375" x2="45625" y2="24375"/>
                      </a14:backgroundRemoval>
                    </a14:imgEffect>
                  </a14:imgLayer>
                </a14:imgProps>
              </a:ext>
            </a:extLst>
          </a:blip>
          <a:srcRect l="13912" r="9043"/>
          <a:stretch/>
        </p:blipFill>
        <p:spPr>
          <a:xfrm>
            <a:off x="1121434" y="2335566"/>
            <a:ext cx="1932318" cy="2508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3154" y="2563276"/>
            <a:ext cx="2430090" cy="2068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15" r="72615">
                        <a14:foregroundMark x1="47231" y1="29111" x2="47231" y2="29111"/>
                        <a14:foregroundMark x1="58154" y1="30667" x2="58154" y2="30667"/>
                        <a14:foregroundMark x1="9538" y1="82889" x2="9538" y2="82889"/>
                        <a14:foregroundMark x1="5077" y1="74444" x2="5077" y2="74444"/>
                        <a14:foregroundMark x1="5077" y1="86000" x2="5077" y2="86000"/>
                        <a14:foregroundMark x1="12769" y1="90667" x2="12769" y2="90667"/>
                        <a14:foregroundMark x1="16000" y1="93111" x2="16000" y2="93111"/>
                        <a14:backgroundMark x1="16000" y1="84444" x2="16000" y2="84444"/>
                      </a14:backgroundRemoval>
                    </a14:imgEffect>
                  </a14:imgLayer>
                </a14:imgProps>
              </a:ext>
            </a:extLst>
          </a:blip>
          <a:srcRect r="27438"/>
          <a:stretch/>
        </p:blipFill>
        <p:spPr>
          <a:xfrm>
            <a:off x="5960457" y="2478717"/>
            <a:ext cx="2317374" cy="221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581150"/>
            <a:ext cx="7632700" cy="695325"/>
          </a:xfrm>
          <a:prstGeom prst="rect">
            <a:avLst/>
          </a:prstGeom>
          <a:solidFill>
            <a:srgbClr val="AEC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0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Verbs and Adverbs</a:t>
            </a: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90500" y="2594531"/>
            <a:ext cx="5373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Mr Wonka </a:t>
            </a:r>
            <a:r>
              <a:rPr lang="en-GB" altLang="en-US" dirty="0" smtClean="0">
                <a:solidFill>
                  <a:schemeClr val="accent1"/>
                </a:solidFill>
                <a:latin typeface="Segoe Print" charset="0"/>
                <a:ea typeface="Segoe Print" charset="0"/>
                <a:cs typeface="Segoe Print" charset="0"/>
              </a:rPr>
              <a:t>walked</a:t>
            </a:r>
            <a:r>
              <a:rPr lang="en-GB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GB" altLang="en-US" dirty="0" smtClean="0">
                <a:solidFill>
                  <a:schemeClr val="accent6"/>
                </a:solidFill>
                <a:latin typeface="Segoe Print" charset="0"/>
                <a:ea typeface="Segoe Print" charset="0"/>
                <a:cs typeface="Segoe Print" charset="0"/>
              </a:rPr>
              <a:t>quickly </a:t>
            </a:r>
            <a:r>
              <a:rPr lang="en-GB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to the factory</a:t>
            </a:r>
            <a:endParaRPr lang="en-GB" altLang="en-US" b="1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729455" y="1657351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An adverb is used to describe how, what, when, where and why a verb happens.</a:t>
            </a:r>
            <a:endParaRPr lang="en-GB" altLang="en-US" b="1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1185863" y="3736975"/>
            <a:ext cx="3790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This explains </a:t>
            </a:r>
            <a:r>
              <a:rPr lang="en-GB" altLang="en-US" i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how</a:t>
            </a:r>
            <a:r>
              <a:rPr lang="en-GB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Mr Wonka walked</a:t>
            </a:r>
            <a:r>
              <a:rPr lang="en-GB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GB" altLang="en-US" b="1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050" y="3352800"/>
            <a:ext cx="757238" cy="266700"/>
          </a:xfrm>
          <a:prstGeom prst="rect">
            <a:avLst/>
          </a:prstGeom>
          <a:solidFill>
            <a:srgbClr val="647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verb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25763" y="3352800"/>
            <a:ext cx="757237" cy="266700"/>
          </a:xfrm>
          <a:prstGeom prst="rect">
            <a:avLst/>
          </a:prstGeom>
          <a:solidFill>
            <a:srgbClr val="9AB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adverb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186113" y="2963863"/>
            <a:ext cx="153987" cy="434975"/>
          </a:xfrm>
          <a:prstGeom prst="straightConnector1">
            <a:avLst/>
          </a:prstGeom>
          <a:ln w="28575">
            <a:solidFill>
              <a:srgbClr val="9AB0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25700" y="2965450"/>
            <a:ext cx="26988" cy="434975"/>
          </a:xfrm>
          <a:prstGeom prst="straightConnector1">
            <a:avLst/>
          </a:prstGeom>
          <a:ln w="28575">
            <a:solidFill>
              <a:srgbClr val="647C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73138" y="4859338"/>
            <a:ext cx="4216400" cy="889000"/>
          </a:xfrm>
          <a:prstGeom prst="rect">
            <a:avLst/>
          </a:prstGeom>
          <a:solidFill>
            <a:srgbClr val="AAB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Who can mime (silently act) what </a:t>
            </a:r>
            <a:r>
              <a:rPr lang="en-GB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Mr Wonka was </a:t>
            </a:r>
            <a:r>
              <a:rPr lang="en-GB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doing?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100000" l="17500" r="94375">
                        <a14:foregroundMark x1="45625" y1="24375" x2="45625" y2="24375"/>
                      </a14:backgroundRemoval>
                    </a14:imgEffect>
                  </a14:imgLayer>
                </a14:imgProps>
              </a:ext>
            </a:extLst>
          </a:blip>
          <a:srcRect l="13912" r="9043"/>
          <a:stretch/>
        </p:blipFill>
        <p:spPr>
          <a:xfrm>
            <a:off x="5564188" y="2430463"/>
            <a:ext cx="2826379" cy="36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581150"/>
            <a:ext cx="7632700" cy="695325"/>
          </a:xfrm>
          <a:prstGeom prst="rect">
            <a:avLst/>
          </a:prstGeom>
          <a:solidFill>
            <a:srgbClr val="AEC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4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Verbs and Adverbs</a:t>
            </a:r>
          </a:p>
        </p:txBody>
      </p:sp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1255713" y="2682875"/>
            <a:ext cx="379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Matilda </a:t>
            </a:r>
            <a:r>
              <a:rPr lang="en-GB" altLang="en-US" dirty="0" smtClean="0">
                <a:solidFill>
                  <a:schemeClr val="accent1"/>
                </a:solidFill>
                <a:latin typeface="Segoe Print" charset="0"/>
                <a:ea typeface="Segoe Print" charset="0"/>
                <a:cs typeface="Segoe Print" charset="0"/>
              </a:rPr>
              <a:t>read</a:t>
            </a:r>
            <a:r>
              <a:rPr lang="en-GB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her book </a:t>
            </a:r>
            <a:r>
              <a:rPr lang="en-GB" altLang="en-US" dirty="0" smtClean="0">
                <a:solidFill>
                  <a:schemeClr val="accent6"/>
                </a:solidFill>
                <a:latin typeface="Segoe Print" charset="0"/>
                <a:ea typeface="Segoe Print" charset="0"/>
                <a:cs typeface="Segoe Print" charset="0"/>
              </a:rPr>
              <a:t>quietly</a:t>
            </a:r>
            <a:r>
              <a:rPr lang="en-GB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GB" altLang="en-US" b="1" dirty="0">
              <a:solidFill>
                <a:srgbClr val="9AB063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736600" y="1630144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An adverb is used to describe how, what, when, where and why a verb happens.</a:t>
            </a:r>
            <a:endParaRPr lang="en-GB" altLang="en-US" b="1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5368" name="Rectangle 1"/>
          <p:cNvSpPr>
            <a:spLocks noChangeArrowheads="1"/>
          </p:cNvSpPr>
          <p:nvPr/>
        </p:nvSpPr>
        <p:spPr bwMode="auto">
          <a:xfrm>
            <a:off x="1185863" y="3736975"/>
            <a:ext cx="3790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This explains </a:t>
            </a:r>
            <a:r>
              <a:rPr lang="en-GB" altLang="en-US" i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how</a:t>
            </a:r>
            <a:r>
              <a:rPr lang="en-GB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Matilda read.</a:t>
            </a:r>
            <a:endParaRPr lang="en-GB" altLang="en-US" b="1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4888" y="3352800"/>
            <a:ext cx="757237" cy="266700"/>
          </a:xfrm>
          <a:prstGeom prst="rect">
            <a:avLst/>
          </a:prstGeom>
          <a:solidFill>
            <a:srgbClr val="647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verb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8745" y="3389313"/>
            <a:ext cx="757237" cy="266700"/>
          </a:xfrm>
          <a:prstGeom prst="rect">
            <a:avLst/>
          </a:prstGeom>
          <a:solidFill>
            <a:srgbClr val="9AB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adverb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350543" y="2965449"/>
            <a:ext cx="153987" cy="434975"/>
          </a:xfrm>
          <a:prstGeom prst="straightConnector1">
            <a:avLst/>
          </a:prstGeom>
          <a:ln w="28575">
            <a:solidFill>
              <a:srgbClr val="9AB0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51125" y="2965450"/>
            <a:ext cx="25400" cy="434975"/>
          </a:xfrm>
          <a:prstGeom prst="straightConnector1">
            <a:avLst/>
          </a:prstGeom>
          <a:ln w="28575">
            <a:solidFill>
              <a:srgbClr val="647C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73138" y="4859338"/>
            <a:ext cx="4216400" cy="889000"/>
          </a:xfrm>
          <a:prstGeom prst="rect">
            <a:avLst/>
          </a:prstGeom>
          <a:solidFill>
            <a:srgbClr val="AAB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Who can mime (silently act) what </a:t>
            </a:r>
            <a:r>
              <a:rPr lang="en-GB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Matilda did</a:t>
            </a:r>
            <a:r>
              <a:rPr lang="en-GB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4287" y="2682875"/>
            <a:ext cx="3539932" cy="30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581150"/>
            <a:ext cx="7632700" cy="695325"/>
          </a:xfrm>
          <a:prstGeom prst="rect">
            <a:avLst/>
          </a:prstGeom>
          <a:solidFill>
            <a:srgbClr val="AEC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8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Verbs and Adverbs</a:t>
            </a:r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457200" y="2682875"/>
            <a:ext cx="4589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George </a:t>
            </a:r>
            <a:r>
              <a:rPr lang="en-GB" altLang="en-US" dirty="0" smtClean="0">
                <a:solidFill>
                  <a:schemeClr val="accent6"/>
                </a:solidFill>
                <a:latin typeface="Segoe Print" charset="0"/>
                <a:ea typeface="Segoe Print" charset="0"/>
                <a:cs typeface="Segoe Print" charset="0"/>
              </a:rPr>
              <a:t>always</a:t>
            </a:r>
            <a:r>
              <a:rPr lang="en-GB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GB" altLang="en-US" dirty="0" smtClean="0">
                <a:solidFill>
                  <a:schemeClr val="accent1"/>
                </a:solidFill>
                <a:latin typeface="Segoe Print" charset="0"/>
                <a:ea typeface="Segoe Print" charset="0"/>
                <a:cs typeface="Segoe Print" charset="0"/>
              </a:rPr>
              <a:t>stirs </a:t>
            </a:r>
            <a:r>
              <a:rPr lang="en-GB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the medicine.</a:t>
            </a:r>
            <a:endParaRPr lang="en-GB" altLang="en-US" b="1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750887" y="1630654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An adverb is used to describe how, what, when, where and why a verb happens.</a:t>
            </a:r>
            <a:endParaRPr lang="en-GB" altLang="en-US" b="1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6392" name="Rectangle 1"/>
          <p:cNvSpPr>
            <a:spLocks noChangeArrowheads="1"/>
          </p:cNvSpPr>
          <p:nvPr/>
        </p:nvSpPr>
        <p:spPr bwMode="auto">
          <a:xfrm>
            <a:off x="1185863" y="3736975"/>
            <a:ext cx="3790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This explains </a:t>
            </a:r>
            <a:r>
              <a:rPr lang="en-GB" altLang="en-US" i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when</a:t>
            </a:r>
            <a:r>
              <a:rPr lang="en-GB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George stirs.</a:t>
            </a:r>
            <a:endParaRPr lang="en-GB" altLang="en-US" b="1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5425" y="3314938"/>
            <a:ext cx="758825" cy="266700"/>
          </a:xfrm>
          <a:prstGeom prst="rect">
            <a:avLst/>
          </a:prstGeom>
          <a:solidFill>
            <a:srgbClr val="647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verb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5437" y="3314938"/>
            <a:ext cx="757238" cy="266700"/>
          </a:xfrm>
          <a:prstGeom prst="rect">
            <a:avLst/>
          </a:prstGeom>
          <a:solidFill>
            <a:srgbClr val="9AB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adverb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001837" y="2923739"/>
            <a:ext cx="41275" cy="415925"/>
          </a:xfrm>
          <a:prstGeom prst="straightConnector1">
            <a:avLst/>
          </a:prstGeom>
          <a:ln w="28575">
            <a:solidFill>
              <a:srgbClr val="9AB0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854325" y="2894092"/>
            <a:ext cx="203200" cy="417512"/>
          </a:xfrm>
          <a:prstGeom prst="straightConnector1">
            <a:avLst/>
          </a:prstGeom>
          <a:ln w="28575">
            <a:solidFill>
              <a:srgbClr val="647C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73138" y="4859338"/>
            <a:ext cx="4216400" cy="889000"/>
          </a:xfrm>
          <a:prstGeom prst="rect">
            <a:avLst/>
          </a:prstGeom>
          <a:solidFill>
            <a:srgbClr val="AAB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Who can mime (silently act) what </a:t>
            </a:r>
            <a:r>
              <a:rPr lang="en-GB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George is </a:t>
            </a:r>
            <a:r>
              <a:rPr lang="en-GB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doing?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15" r="72615">
                        <a14:foregroundMark x1="47231" y1="29111" x2="47231" y2="29111"/>
                        <a14:foregroundMark x1="58154" y1="30667" x2="58154" y2="30667"/>
                        <a14:foregroundMark x1="9538" y1="82889" x2="9538" y2="82889"/>
                        <a14:foregroundMark x1="5077" y1="74444" x2="5077" y2="74444"/>
                        <a14:foregroundMark x1="5077" y1="86000" x2="5077" y2="86000"/>
                        <a14:foregroundMark x1="12769" y1="90667" x2="12769" y2="90667"/>
                        <a14:foregroundMark x1="16000" y1="93111" x2="16000" y2="93111"/>
                        <a14:backgroundMark x1="16000" y1="84444" x2="16000" y2="84444"/>
                      </a14:backgroundRemoval>
                    </a14:imgEffect>
                  </a14:imgLayer>
                </a14:imgProps>
              </a:ext>
            </a:extLst>
          </a:blip>
          <a:srcRect r="27438"/>
          <a:stretch/>
        </p:blipFill>
        <p:spPr>
          <a:xfrm>
            <a:off x="5419726" y="2619885"/>
            <a:ext cx="3278972" cy="31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09688" y="2193925"/>
            <a:ext cx="1560512" cy="4921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Segoe Print" charset="0"/>
                <a:ea typeface="Segoe Print" charset="0"/>
                <a:cs typeface="Segoe Print" charset="0"/>
              </a:rPr>
              <a:t>How?</a:t>
            </a:r>
          </a:p>
        </p:txBody>
      </p:sp>
      <p:sp>
        <p:nvSpPr>
          <p:cNvPr id="17412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Verbs and Adverbs</a:t>
            </a: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1344613" y="1408113"/>
            <a:ext cx="652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What are adverbs?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They are added to the verb to answer questions like…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2913" y="2193925"/>
            <a:ext cx="1560512" cy="4921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Segoe Print" charset="0"/>
                <a:ea typeface="Segoe Print" charset="0"/>
                <a:cs typeface="Segoe Print" charset="0"/>
              </a:rPr>
              <a:t>When?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72013" y="2193925"/>
            <a:ext cx="1560512" cy="4921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Segoe Print" charset="0"/>
                <a:ea typeface="Segoe Print" charset="0"/>
                <a:cs typeface="Segoe Print" charset="0"/>
              </a:rPr>
              <a:t>Where?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59525" y="2193925"/>
            <a:ext cx="1560513" cy="4921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Segoe Print" charset="0"/>
                <a:ea typeface="Segoe Print" charset="0"/>
                <a:cs typeface="Segoe Print" charset="0"/>
              </a:rPr>
              <a:t>Why?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5650" y="2840038"/>
            <a:ext cx="7632700" cy="11572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419" name="Rectangle 3"/>
          <p:cNvSpPr>
            <a:spLocks noChangeArrowheads="1"/>
          </p:cNvSpPr>
          <p:nvPr/>
        </p:nvSpPr>
        <p:spPr bwMode="auto">
          <a:xfrm>
            <a:off x="1336675" y="3011488"/>
            <a:ext cx="6527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They describe the </a:t>
            </a:r>
            <a:r>
              <a:rPr lang="en-US" altLang="en-US" i="1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way</a:t>
            </a:r>
            <a:r>
              <a:rPr lang="en-US" altLang="en-US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 something happens.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They often end in –</a:t>
            </a:r>
            <a:r>
              <a:rPr lang="en-US" altLang="en-US" dirty="0" err="1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ly</a:t>
            </a:r>
            <a:r>
              <a:rPr lang="en-US" altLang="en-US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but not always!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15" r="72615">
                        <a14:foregroundMark x1="47231" y1="29111" x2="47231" y2="29111"/>
                        <a14:foregroundMark x1="58154" y1="30667" x2="58154" y2="30667"/>
                        <a14:foregroundMark x1="9538" y1="82889" x2="9538" y2="82889"/>
                        <a14:foregroundMark x1="5077" y1="74444" x2="5077" y2="74444"/>
                        <a14:foregroundMark x1="5077" y1="86000" x2="5077" y2="86000"/>
                        <a14:foregroundMark x1="12769" y1="90667" x2="12769" y2="90667"/>
                        <a14:foregroundMark x1="16000" y1="93111" x2="16000" y2="93111"/>
                        <a14:backgroundMark x1="16000" y1="84444" x2="16000" y2="84444"/>
                      </a14:backgroundRemoval>
                    </a14:imgEffect>
                  </a14:imgLayer>
                </a14:imgProps>
              </a:ext>
            </a:extLst>
          </a:blip>
          <a:srcRect r="27438"/>
          <a:stretch/>
        </p:blipFill>
        <p:spPr>
          <a:xfrm>
            <a:off x="5563403" y="3475128"/>
            <a:ext cx="3278972" cy="3128453"/>
          </a:xfrm>
          <a:prstGeom prst="rect">
            <a:avLst/>
          </a:prstGeom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03" y="5085800"/>
            <a:ext cx="1801248" cy="1349506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1680338" y="5039354"/>
            <a:ext cx="3596552" cy="1395952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Click the play button to watch a video!</a:t>
            </a: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915</TotalTime>
  <Words>316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Gotham</vt:lpstr>
      <vt:lpstr>Gotham Book</vt:lpstr>
      <vt:lpstr>Levenim MT</vt:lpstr>
      <vt:lpstr>Please write me a song</vt:lpstr>
      <vt:lpstr>Sassoon Infant Md</vt:lpstr>
      <vt:lpstr>Sassoon Infant Rg</vt:lpstr>
      <vt:lpstr>Segoe Print</vt:lpstr>
      <vt:lpstr>Title slide</vt:lpstr>
      <vt:lpstr>Slides</vt:lpstr>
      <vt:lpstr>Year 3 SPAG</vt:lpstr>
      <vt:lpstr>Verbs and Adverbs</vt:lpstr>
      <vt:lpstr>Verbs and Adverbs  Verbs Answers</vt:lpstr>
      <vt:lpstr>Verbs and Adverbs</vt:lpstr>
      <vt:lpstr>Verbs and Adverbs</vt:lpstr>
      <vt:lpstr>Verbs and Adverbs</vt:lpstr>
      <vt:lpstr>Verbs and Adverbs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 Harper</cp:lastModifiedBy>
  <cp:revision>89</cp:revision>
  <dcterms:created xsi:type="dcterms:W3CDTF">2017-06-27T15:09:43Z</dcterms:created>
  <dcterms:modified xsi:type="dcterms:W3CDTF">2018-01-24T13:49:53Z</dcterms:modified>
</cp:coreProperties>
</file>