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0" r:id="rId3"/>
    <p:sldId id="310" r:id="rId4"/>
    <p:sldId id="311" r:id="rId5"/>
    <p:sldId id="328" r:id="rId6"/>
    <p:sldId id="329" r:id="rId7"/>
    <p:sldId id="33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48"/>
    <p:restoredTop sz="67297" autoAdjust="0"/>
  </p:normalViewPr>
  <p:slideViewPr>
    <p:cSldViewPr snapToGrid="0" snapToObjects="1">
      <p:cViewPr varScale="1">
        <p:scale>
          <a:sx n="74" d="100"/>
          <a:sy n="74" d="100"/>
        </p:scale>
        <p:origin x="9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8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emf"/><Relationship Id="rId5" Type="http://schemas.openxmlformats.org/officeDocument/2006/relationships/image" Target="../media/image2.emf"/><Relationship Id="rId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theme" Target="../theme/theme2.xml"/><Relationship Id="rId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Year 3 SPAG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5950" y="3621089"/>
            <a:ext cx="7886700" cy="2112963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Using the present perfect form of verbs in contrast to the past tense.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22230" y="4723472"/>
            <a:ext cx="3480759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saw a film.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watch a film.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listen to music.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listened to music. 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570977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Past and Present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412430"/>
              </p:ext>
            </p:extLst>
          </p:nvPr>
        </p:nvGraphicFramePr>
        <p:xfrm>
          <a:off x="1524000" y="1976439"/>
          <a:ext cx="6096000" cy="2498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907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Past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Present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</a:tr>
              <a:tr h="20076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5820" y="1482760"/>
            <a:ext cx="5572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Decide which column the sentences belong in. 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502989" y="4723472"/>
            <a:ext cx="3480759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Gotham Book" charset="0"/>
                <a:ea typeface="Gotham Book" charset="0"/>
                <a:cs typeface="Gotham Book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drove a car.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drive a car.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eat a meal.</a:t>
            </a: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I ate a meal. 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4194" y="4119623"/>
            <a:ext cx="7315200" cy="1655762"/>
          </a:xfrm>
          <a:solidFill>
            <a:srgbClr val="00B0F0"/>
          </a:solidFill>
        </p:spPr>
        <p:txBody>
          <a:bodyPr/>
          <a:lstStyle/>
          <a:p>
            <a:pPr algn="l"/>
            <a:r>
              <a:rPr lang="en-US" sz="2800" dirty="0" smtClean="0">
                <a:latin typeface="Segoe Print" charset="0"/>
                <a:ea typeface="Segoe Print" charset="0"/>
                <a:cs typeface="Segoe Print" charset="0"/>
              </a:rPr>
              <a:t>Where would you place this sentence?</a:t>
            </a:r>
          </a:p>
          <a:p>
            <a:pPr algn="l"/>
            <a:r>
              <a:rPr lang="en-US" sz="2800" b="1" dirty="0" smtClean="0">
                <a:latin typeface="Segoe Print" charset="0"/>
                <a:ea typeface="Segoe Print" charset="0"/>
                <a:cs typeface="Segoe Print" charset="0"/>
              </a:rPr>
              <a:t>I have eaten a meal.</a:t>
            </a:r>
          </a:p>
          <a:p>
            <a:pPr algn="l"/>
            <a:r>
              <a:rPr lang="en-US" sz="2800" dirty="0" smtClean="0">
                <a:latin typeface="Segoe Print" charset="0"/>
                <a:ea typeface="Segoe Print" charset="0"/>
                <a:cs typeface="Segoe Print" charset="0"/>
              </a:rPr>
              <a:t>What do you notice about it?</a:t>
            </a:r>
            <a:endParaRPr lang="en-US" sz="28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685800" y="570977"/>
            <a:ext cx="7772400" cy="8540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r>
              <a:rPr lang="en-US" smtClean="0">
                <a:latin typeface="Segoe Print" charset="0"/>
                <a:ea typeface="Segoe Print" charset="0"/>
                <a:cs typeface="Segoe Print" charset="0"/>
              </a:rPr>
              <a:t>Past and Present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88696"/>
              </p:ext>
            </p:extLst>
          </p:nvPr>
        </p:nvGraphicFramePr>
        <p:xfrm>
          <a:off x="994194" y="1452629"/>
          <a:ext cx="7155612" cy="2498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7806"/>
                <a:gridCol w="3577806"/>
              </a:tblGrid>
              <a:tr h="4907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Past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Present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</a:tr>
              <a:tr h="200762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saw a film.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listened</a:t>
                      </a:r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 music.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drove a car.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ate a meal.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watch a film.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listen to music.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drive a car.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eat a meal. </a:t>
                      </a:r>
                      <a:endParaRPr lang="en-US" sz="2400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41253" y="3489303"/>
            <a:ext cx="3430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Segoe Print" charset="0"/>
                <a:ea typeface="Segoe Print" charset="0"/>
                <a:cs typeface="Segoe Print" charset="0"/>
              </a:rPr>
              <a:t>I </a:t>
            </a:r>
            <a:r>
              <a:rPr lang="en-US" sz="24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have</a:t>
            </a:r>
            <a:r>
              <a:rPr lang="en-US" sz="2400" dirty="0">
                <a:latin typeface="Segoe Print" charset="0"/>
                <a:ea typeface="Segoe Print" charset="0"/>
                <a:cs typeface="Segoe Print" charset="0"/>
              </a:rPr>
              <a:t> eat</a:t>
            </a:r>
            <a:r>
              <a:rPr lang="en-US" sz="24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en</a:t>
            </a:r>
            <a:r>
              <a:rPr lang="en-US" sz="2400" dirty="0">
                <a:latin typeface="Segoe Print" charset="0"/>
                <a:ea typeface="Segoe Print" charset="0"/>
                <a:cs typeface="Segoe Print" charset="0"/>
              </a:rPr>
              <a:t> a meal. </a:t>
            </a:r>
            <a:endParaRPr lang="en-US" sz="24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90" y="5944040"/>
            <a:ext cx="84866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It is in the past. It is called the </a:t>
            </a:r>
            <a:r>
              <a:rPr lang="en-US" sz="2400" b="1" dirty="0" smtClean="0">
                <a:latin typeface="Segoe Print" charset="0"/>
                <a:ea typeface="Segoe Print" charset="0"/>
                <a:cs typeface="Segoe Print" charset="0"/>
              </a:rPr>
              <a:t>Present Perfect tense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.</a:t>
            </a:r>
            <a:endParaRPr lang="en-US" sz="2400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3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685799" y="87186"/>
            <a:ext cx="7772400" cy="8540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Past and Present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1942"/>
              </p:ext>
            </p:extLst>
          </p:nvPr>
        </p:nvGraphicFramePr>
        <p:xfrm>
          <a:off x="241982" y="1536956"/>
          <a:ext cx="8694984" cy="3569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492"/>
                <a:gridCol w="4347492"/>
              </a:tblGrid>
              <a:tr h="6865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Simple</a:t>
                      </a:r>
                      <a:r>
                        <a:rPr lang="en-US" sz="2400" i="1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 Past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Present Perfect</a:t>
                      </a:r>
                      <a:endParaRPr lang="en-US" i="1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</a:tr>
              <a:tr h="28833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saw a film.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listened</a:t>
                      </a:r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 music.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drove a car.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ate a meal.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have watched a film.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have listened to music. 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have driven a car.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I have eaten a meal.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Segoe Print" charset="0"/>
                          <a:ea typeface="Segoe Print" charset="0"/>
                          <a:cs typeface="Segoe Print" charset="0"/>
                        </a:rPr>
                        <a:t> </a:t>
                      </a:r>
                      <a:endParaRPr lang="en-US" sz="2400" dirty="0">
                        <a:latin typeface="Segoe Print" charset="0"/>
                        <a:ea typeface="Segoe Print" charset="0"/>
                        <a:cs typeface="Segoe Print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1982" y="5271179"/>
            <a:ext cx="5976316" cy="132343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Where </a:t>
            </a:r>
            <a:r>
              <a:rPr lang="en-US" sz="2000" smtClean="0">
                <a:latin typeface="Segoe Print" charset="0"/>
                <a:ea typeface="Segoe Print" charset="0"/>
                <a:cs typeface="Segoe Print" charset="0"/>
              </a:rPr>
              <a:t>would these sentences </a:t>
            </a:r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be placed?</a:t>
            </a:r>
          </a:p>
          <a:p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I kept warm. 		He has made the coffee</a:t>
            </a:r>
          </a:p>
          <a:p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I swam.		I talked.</a:t>
            </a:r>
          </a:p>
          <a:p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She has walked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799" y="3778370"/>
            <a:ext cx="314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kept warm</a:t>
            </a:r>
          </a:p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talked</a:t>
            </a:r>
          </a:p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swam</a:t>
            </a:r>
            <a:endParaRPr lang="en-US" sz="24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9648" y="3778369"/>
            <a:ext cx="314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She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has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walk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ed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.</a:t>
            </a:r>
          </a:p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He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has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made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the coffee. </a:t>
            </a:r>
            <a:endParaRPr lang="en-US" sz="2400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0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911" y="1121434"/>
            <a:ext cx="8320177" cy="140709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Segoe Print" charset="0"/>
                <a:ea typeface="Segoe Print" charset="0"/>
                <a:cs typeface="Segoe Print" charset="0"/>
              </a:rPr>
              <a:t>The present perfect uses </a:t>
            </a:r>
            <a:r>
              <a:rPr lang="en-US" sz="2800" b="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have</a:t>
            </a:r>
            <a:r>
              <a:rPr lang="en-US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  <a:r>
              <a:rPr lang="en-US" sz="2800" dirty="0" smtClean="0">
                <a:latin typeface="Segoe Print" charset="0"/>
                <a:ea typeface="Segoe Print" charset="0"/>
                <a:cs typeface="Segoe Print" charset="0"/>
              </a:rPr>
              <a:t>or </a:t>
            </a:r>
            <a:r>
              <a:rPr lang="en-US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has</a:t>
            </a:r>
            <a:r>
              <a:rPr lang="en-US" sz="2800" dirty="0" smtClean="0">
                <a:latin typeface="Segoe Print" charset="0"/>
                <a:ea typeface="Segoe Print" charset="0"/>
                <a:cs typeface="Segoe Print" charset="0"/>
              </a:rPr>
              <a:t> and the past participle of the main verb to show that something is still relevant now. </a:t>
            </a:r>
            <a:endParaRPr lang="en-US" sz="28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910" y="3067200"/>
            <a:ext cx="832017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Jade and Jack </a:t>
            </a:r>
            <a:r>
              <a:rPr lang="en-US" dirty="0" smtClean="0">
                <a:solidFill>
                  <a:srgbClr val="7030A0"/>
                </a:solidFill>
                <a:latin typeface="Segoe Print" charset="0"/>
                <a:ea typeface="Segoe Print" charset="0"/>
                <a:cs typeface="Segoe Print" charset="0"/>
              </a:rPr>
              <a:t>have finished </a:t>
            </a:r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their work. </a:t>
            </a:r>
          </a:p>
          <a:p>
            <a:endParaRPr lang="en-US" dirty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dirty="0" smtClean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Jasmine </a:t>
            </a:r>
            <a:r>
              <a:rPr lang="en-US" dirty="0" smtClean="0">
                <a:solidFill>
                  <a:srgbClr val="7030A0"/>
                </a:solidFill>
                <a:latin typeface="Segoe Print" charset="0"/>
                <a:ea typeface="Segoe Print" charset="0"/>
                <a:cs typeface="Segoe Print" charset="0"/>
              </a:rPr>
              <a:t>has</a:t>
            </a:r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 always </a:t>
            </a:r>
            <a:r>
              <a:rPr lang="en-US" dirty="0" smtClean="0">
                <a:solidFill>
                  <a:srgbClr val="7030A0"/>
                </a:solidFill>
                <a:latin typeface="Segoe Print" charset="0"/>
                <a:ea typeface="Segoe Print" charset="0"/>
                <a:cs typeface="Segoe Print" charset="0"/>
              </a:rPr>
              <a:t>wanted</a:t>
            </a:r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 a dog. 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 flipH="1">
            <a:off x="1257298" y="3513488"/>
            <a:ext cx="4130153" cy="763185"/>
            <a:chOff x="5010047" y="3515517"/>
            <a:chExt cx="3909666" cy="763185"/>
          </a:xfrm>
        </p:grpSpPr>
        <p:sp>
          <p:nvSpPr>
            <p:cNvPr id="4" name="Bent Arrow 3"/>
            <p:cNvSpPr/>
            <p:nvPr/>
          </p:nvSpPr>
          <p:spPr>
            <a:xfrm rot="16200000">
              <a:off x="5279367" y="3246197"/>
              <a:ext cx="379563" cy="918204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928251" y="3515517"/>
              <a:ext cx="2991462" cy="7631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Past participle of ‘finish’</a:t>
              </a:r>
              <a:endParaRPr lang="en-US" sz="2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 flipH="1">
            <a:off x="1633985" y="5000807"/>
            <a:ext cx="4130153" cy="763185"/>
            <a:chOff x="5010047" y="3515517"/>
            <a:chExt cx="3909666" cy="763185"/>
          </a:xfrm>
        </p:grpSpPr>
        <p:sp>
          <p:nvSpPr>
            <p:cNvPr id="12" name="Bent Arrow 11"/>
            <p:cNvSpPr/>
            <p:nvPr/>
          </p:nvSpPr>
          <p:spPr>
            <a:xfrm rot="16200000">
              <a:off x="5279367" y="3246197"/>
              <a:ext cx="379563" cy="918204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928251" y="3515517"/>
              <a:ext cx="2991462" cy="7631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Past participle of ‘wanted’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97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8" y="741873"/>
            <a:ext cx="7772400" cy="152786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Can you put the correct form of the present perfect verb in the spaces below?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18" y="2446098"/>
            <a:ext cx="8609163" cy="3816680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“I ________ been hungry for hours!” (have/has)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“I ________ eaten for days!” (hasn’t/haven’t)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“________ you got a sore arm?” (Has/Have)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“We _______ all got sore arms!” (have/has)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“Those monkeys _______ stolen our hats!” (have/has)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“That monkey _______ taken my cutlass!” (have/has)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“I _______ dug twenty holes!” (has/have)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Print" charset="0"/>
                <a:ea typeface="Segoe Print" charset="0"/>
                <a:cs typeface="Segoe Print" charset="0"/>
              </a:rPr>
              <a:t>“He _______ dug as many as me!” (haven’t/hasn’t)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2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739</TotalTime>
  <Words>391</Words>
  <Application>Microsoft Macintosh PowerPoint</Application>
  <PresentationFormat>On-screen Show (4:3)</PresentationFormat>
  <Paragraphs>71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Gotham</vt:lpstr>
      <vt:lpstr>Gotham Book</vt:lpstr>
      <vt:lpstr>Levenim MT</vt:lpstr>
      <vt:lpstr>Please write me a song</vt:lpstr>
      <vt:lpstr>Segoe Print</vt:lpstr>
      <vt:lpstr>Arial</vt:lpstr>
      <vt:lpstr>Calibri</vt:lpstr>
      <vt:lpstr>Title slide</vt:lpstr>
      <vt:lpstr>Slides</vt:lpstr>
      <vt:lpstr>Year 3 SPAG</vt:lpstr>
      <vt:lpstr>Past and Present</vt:lpstr>
      <vt:lpstr>PowerPoint Presentation</vt:lpstr>
      <vt:lpstr>PowerPoint Presentation</vt:lpstr>
      <vt:lpstr>The present perfect uses have or has and the past participle of the main verb to show that something is still relevant now. </vt:lpstr>
      <vt:lpstr>Can you put the correct form of the present perfect verb in the spaces below?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Nicholas Stopps</cp:lastModifiedBy>
  <cp:revision>75</cp:revision>
  <dcterms:created xsi:type="dcterms:W3CDTF">2017-06-27T15:09:43Z</dcterms:created>
  <dcterms:modified xsi:type="dcterms:W3CDTF">2018-01-22T13:53:18Z</dcterms:modified>
</cp:coreProperties>
</file>