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notesMasterIdLst>
    <p:notesMasterId r:id="rId9"/>
  </p:notesMasterIdLst>
  <p:handoutMasterIdLst>
    <p:handoutMasterId r:id="rId10"/>
  </p:handoutMasterIdLst>
  <p:sldIdLst>
    <p:sldId id="260" r:id="rId3"/>
    <p:sldId id="261" r:id="rId4"/>
    <p:sldId id="267" r:id="rId5"/>
    <p:sldId id="268" r:id="rId6"/>
    <p:sldId id="345" r:id="rId7"/>
    <p:sldId id="27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8E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4"/>
    <p:restoredTop sz="99460" autoAdjust="0"/>
  </p:normalViewPr>
  <p:slideViewPr>
    <p:cSldViewPr snapToGrid="0" snapToObjects="1">
      <p:cViewPr varScale="1">
        <p:scale>
          <a:sx n="84" d="100"/>
          <a:sy n="84" d="100"/>
        </p:scale>
        <p:origin x="-97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29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06537-7A6D-AE48-8835-DADFC7FA5A71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69170-F8B4-754D-AD68-32C90554A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56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4DA8E-9E6D-ED4F-B068-49B17AB22E2E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82436-5DD0-124E-81ED-DDD312349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04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Children sorted into boys and girls.  </a:t>
            </a:r>
          </a:p>
          <a:p>
            <a:r>
              <a:rPr lang="en-GB" dirty="0" smtClean="0"/>
              <a:t>Children</a:t>
            </a:r>
            <a:r>
              <a:rPr lang="en-GB" baseline="0" dirty="0" smtClean="0"/>
              <a:t> sorted into wearing white, wearing red.</a:t>
            </a:r>
          </a:p>
          <a:p>
            <a:r>
              <a:rPr lang="en-GB" baseline="0" dirty="0" smtClean="0"/>
              <a:t>Children sorted into white shoes, non-white shoes.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854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28650" y="4063999"/>
            <a:ext cx="7886700" cy="2112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Sub headings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80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854077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4" y="0"/>
            <a:ext cx="9178209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0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theme" Target="../theme/theme2.xml"/><Relationship Id="rId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295526"/>
            <a:ext cx="812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66806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11403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6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Gotham" charset="0"/>
          <a:ea typeface="Gotham" charset="0"/>
          <a:cs typeface="Gotham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44000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22806" y="5395912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2672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YEAR 6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38539" y="4063999"/>
            <a:ext cx="8766313" cy="2257288"/>
          </a:xfrm>
        </p:spPr>
        <p:txBody>
          <a:bodyPr>
            <a:normAutofit/>
          </a:bodyPr>
          <a:lstStyle/>
          <a:p>
            <a:r>
              <a:rPr lang="en-GB" sz="3200" dirty="0"/>
              <a:t>Using a colon to introduce a list</a:t>
            </a:r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670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59791" y="2594205"/>
            <a:ext cx="8128000" cy="1325563"/>
          </a:xfrm>
        </p:spPr>
        <p:txBody>
          <a:bodyPr>
            <a:normAutofit fontScale="90000"/>
          </a:bodyPr>
          <a:lstStyle/>
          <a:p>
            <a:r>
              <a:rPr lang="en-GB" sz="3100" dirty="0">
                <a:latin typeface="Arial" pitchFamily="34" charset="0"/>
                <a:cs typeface="Arial" pitchFamily="34" charset="0"/>
              </a:rPr>
              <a:t>Colons ( </a:t>
            </a:r>
            <a:r>
              <a:rPr lang="en-GB" sz="31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GB" sz="3100" dirty="0">
                <a:latin typeface="Arial" pitchFamily="34" charset="0"/>
                <a:cs typeface="Arial" pitchFamily="34" charset="0"/>
              </a:rPr>
              <a:t>) are used:</a:t>
            </a:r>
            <a:br>
              <a:rPr lang="en-GB" sz="3100" dirty="0">
                <a:latin typeface="Arial" pitchFamily="34" charset="0"/>
                <a:cs typeface="Arial" pitchFamily="34" charset="0"/>
              </a:rPr>
            </a:br>
            <a:r>
              <a:rPr lang="en-GB" sz="3100" dirty="0" smtClean="0">
                <a:latin typeface="Arial" pitchFamily="34" charset="0"/>
                <a:cs typeface="Arial" pitchFamily="34" charset="0"/>
              </a:rPr>
              <a:t>to introduce a list.</a:t>
            </a:r>
            <a:br>
              <a:rPr lang="en-GB" sz="3100" dirty="0" smtClean="0">
                <a:latin typeface="Arial" pitchFamily="34" charset="0"/>
                <a:cs typeface="Arial" pitchFamily="34" charset="0"/>
              </a:rPr>
            </a:br>
            <a:r>
              <a:rPr lang="en-GB" sz="3100" dirty="0">
                <a:latin typeface="Arial" pitchFamily="34" charset="0"/>
                <a:cs typeface="Arial" pitchFamily="34" charset="0"/>
                <a:sym typeface="Wingdings" pitchFamily="2" charset="2"/>
              </a:rPr>
              <a:t/>
            </a:r>
            <a:br>
              <a:rPr lang="en-GB" sz="3100" dirty="0">
                <a:latin typeface="Arial" pitchFamily="34" charset="0"/>
                <a:cs typeface="Arial" pitchFamily="34" charset="0"/>
                <a:sym typeface="Wingdings" pitchFamily="2" charset="2"/>
              </a:rPr>
            </a:br>
            <a:r>
              <a:rPr lang="en-GB" sz="31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In front of him were the following: mince pies, holly and other delicious delights</a:t>
            </a:r>
            <a:r>
              <a:rPr lang="en-GB" sz="31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.</a:t>
            </a:r>
            <a:br>
              <a:rPr lang="en-GB" sz="31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</a:br>
            <a:r>
              <a:rPr lang="en-GB" sz="31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GB" sz="31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/>
            </a:r>
            <a:br>
              <a:rPr lang="en-GB" sz="31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</a:br>
            <a:r>
              <a:rPr lang="en-GB" sz="3100" dirty="0">
                <a:latin typeface="Arial" pitchFamily="34" charset="0"/>
                <a:cs typeface="Arial" pitchFamily="34" charset="0"/>
                <a:sym typeface="Wingdings" pitchFamily="2" charset="2"/>
              </a:rPr>
              <a:t>In this example the items in the list are separated by commas. </a:t>
            </a:r>
            <a:br>
              <a:rPr lang="en-GB" sz="3100" dirty="0">
                <a:latin typeface="Arial" pitchFamily="34" charset="0"/>
                <a:cs typeface="Arial" pitchFamily="34" charset="0"/>
                <a:sym typeface="Wingdings" pitchFamily="2" charset="2"/>
              </a:rPr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38319" y="2382344"/>
            <a:ext cx="7886700" cy="3587532"/>
          </a:xfrm>
        </p:spPr>
        <p:txBody>
          <a:bodyPr/>
          <a:lstStyle/>
          <a:p>
            <a:pPr algn="l"/>
            <a:r>
              <a:rPr lang="en-GB" sz="2400" dirty="0" smtClean="0"/>
              <a:t> </a:t>
            </a:r>
          </a:p>
          <a:p>
            <a:pPr algn="l"/>
            <a:endParaRPr lang="en-GB" sz="2400" dirty="0"/>
          </a:p>
          <a:p>
            <a:pPr algn="l"/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612" y="4526859"/>
            <a:ext cx="2023441" cy="1837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2783" y="4350126"/>
            <a:ext cx="2085975" cy="219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580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14017" y="2285016"/>
            <a:ext cx="8128000" cy="1325563"/>
          </a:xfrm>
        </p:spPr>
        <p:txBody>
          <a:bodyPr>
            <a:noAutofit/>
          </a:bodyPr>
          <a:lstStyle/>
          <a:p>
            <a:r>
              <a:rPr lang="en-GB" sz="2800" dirty="0">
                <a:latin typeface="Arial" pitchFamily="34" charset="0"/>
                <a:cs typeface="Arial" pitchFamily="34" charset="0"/>
              </a:rPr>
              <a:t>If the items in the list are longer than one or two words separate them with a semi-colon.</a:t>
            </a:r>
            <a:br>
              <a:rPr lang="en-GB" sz="2800" dirty="0">
                <a:latin typeface="Arial" pitchFamily="34" charset="0"/>
                <a:cs typeface="Arial" pitchFamily="34" charset="0"/>
              </a:rPr>
            </a:br>
            <a:r>
              <a:rPr lang="en-GB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GB" sz="28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The attractions of the park included: a new roundabout; a short pony ride; a long slide and an ice-cream stall</a:t>
            </a:r>
            <a:r>
              <a:rPr lang="en-GB" sz="28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br>
              <a:rPr lang="en-GB" sz="28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en-GB" sz="2800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Picture 4" descr="http://c7.alamy.com/comp/B0YWF5/ice-cream-stand-B0YWF5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4510" r="19046" b="14510"/>
          <a:stretch/>
        </p:blipFill>
        <p:spPr bwMode="auto">
          <a:xfrm>
            <a:off x="3388908" y="3783040"/>
            <a:ext cx="2985388" cy="264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547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761016"/>
            <a:ext cx="8128000" cy="1325563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05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761016"/>
            <a:ext cx="8128000" cy="1325563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141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761016"/>
            <a:ext cx="8128000" cy="1325563"/>
          </a:xfrm>
        </p:spPr>
        <p:txBody>
          <a:bodyPr>
            <a:normAutofit/>
          </a:bodyPr>
          <a:lstStyle/>
          <a:p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96390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tion1" id="{A91D87DC-CC0A-A447-94FA-001A51193FBB}" vid="{CC5ADD21-0F54-224E-99B0-3A90D3AF798C}"/>
    </a:ext>
  </a:extLst>
</a:theme>
</file>

<file path=ppt/theme/theme2.xml><?xml version="1.0" encoding="utf-8"?>
<a:theme xmlns:a="http://schemas.openxmlformats.org/drawingml/2006/main" name="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Xavier presentation</Template>
  <TotalTime>7441</TotalTime>
  <Words>62</Words>
  <Application>Microsoft Office PowerPoint</Application>
  <PresentationFormat>On-screen Show (4:3)</PresentationFormat>
  <Paragraphs>9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Title slide</vt:lpstr>
      <vt:lpstr>Slides</vt:lpstr>
      <vt:lpstr>YEAR 6 </vt:lpstr>
      <vt:lpstr>Colons ( : ) are used: to introduce a list.  In front of him were the following: mince pies, holly and other delicious delights.   In this example the items in the list are separated by commas.   </vt:lpstr>
      <vt:lpstr>If the items in the list are longer than one or two words separate them with a semi-colon.  The attractions of the park included: a new roundabout; a short pony ride; a long slide and an ice-cream stall.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Torlop</dc:creator>
  <cp:lastModifiedBy>adenmead3</cp:lastModifiedBy>
  <cp:revision>88</cp:revision>
  <dcterms:created xsi:type="dcterms:W3CDTF">2017-06-27T15:09:43Z</dcterms:created>
  <dcterms:modified xsi:type="dcterms:W3CDTF">2018-01-22T15:09:24Z</dcterms:modified>
</cp:coreProperties>
</file>