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260" r:id="rId3"/>
    <p:sldId id="310" r:id="rId4"/>
    <p:sldId id="322" r:id="rId5"/>
    <p:sldId id="323" r:id="rId6"/>
    <p:sldId id="324" r:id="rId7"/>
    <p:sldId id="32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/>
    <p:restoredTop sz="95118" autoAdjust="0"/>
  </p:normalViewPr>
  <p:slideViewPr>
    <p:cSldViewPr snapToGrid="0" snapToObjects="1">
      <p:cViewPr>
        <p:scale>
          <a:sx n="75" d="100"/>
          <a:sy n="75" d="100"/>
        </p:scale>
        <p:origin x="95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bbc.co.uk/guides/zsx2b8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rdictionary.com/pdf/articles/51.activevspassivevoic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Year 6 SPAG</a:t>
            </a:r>
            <a:br>
              <a:rPr lang="en-GB" dirty="0" smtClean="0"/>
            </a:br>
            <a:r>
              <a:rPr lang="en-GB" dirty="0" smtClean="0"/>
              <a:t>Passive verbs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using passive verbs to affect the presentation of information in a sentence.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028" y="695324"/>
            <a:ext cx="7772400" cy="854077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Passive verbs  - BBC video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4028" y="1998636"/>
            <a:ext cx="7655943" cy="2633870"/>
          </a:xfrm>
        </p:spPr>
        <p:txBody>
          <a:bodyPr/>
          <a:lstStyle/>
          <a:p>
            <a:r>
              <a:rPr lang="en-GB" sz="3200" dirty="0" smtClean="0">
                <a:latin typeface="Segoe Print" charset="0"/>
                <a:ea typeface="Segoe Print" charset="0"/>
                <a:cs typeface="Segoe Print" charset="0"/>
                <a:hlinkClick r:id="rId2"/>
              </a:rPr>
              <a:t>What is a passive verb?</a:t>
            </a:r>
            <a:endParaRPr lang="en-GB" sz="3200" dirty="0">
              <a:latin typeface="Segoe Print" charset="0"/>
              <a:ea typeface="Segoe Print" charset="0"/>
              <a:cs typeface="Segoe Print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077" y="3460784"/>
            <a:ext cx="5005844" cy="234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734" y="2637534"/>
            <a:ext cx="6858000" cy="16557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659" y="1390533"/>
            <a:ext cx="7266075" cy="341633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7993" y="5050461"/>
            <a:ext cx="86680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Segoe Print" panose="02000600000000000000" pitchFamily="2" charset="0"/>
              </a:rPr>
              <a:t>Passive sentences usually have more words than active ones, which is one reason the reader has to work harder to get at the </a:t>
            </a:r>
            <a:r>
              <a:rPr lang="en-GB" dirty="0" smtClean="0">
                <a:latin typeface="Segoe Print" panose="02000600000000000000" pitchFamily="2" charset="0"/>
              </a:rPr>
              <a:t>meaning. </a:t>
            </a:r>
            <a:r>
              <a:rPr lang="en-GB" dirty="0">
                <a:latin typeface="Segoe Print" panose="02000600000000000000" pitchFamily="2" charset="0"/>
              </a:rPr>
              <a:t>This is sometimes done on purpose, perhaps to avoid assigning blame or in cases where it's not clear who did something.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86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Can you rewrite these active voice sentences in the passive voice?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63210"/>
            <a:ext cx="6858000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 really love this dog.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Monkeys live in the jungle.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She threw the ball to John.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The dog ran back to the car.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I made a mistake.</a:t>
            </a:r>
          </a:p>
          <a:p>
            <a:endParaRPr lang="en-GB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9240788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669240788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really love this dog.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Monkeys live in the jungle.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She threw the ball to John.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dog ran back to the car.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made a mistake.</a:t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Read more at http://grammar.yourdictionary.com/style-and-usage/active-voice-adds-impact-to-your-writing.html#RicvZhSiUydDYWzt.99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832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Can you rewrite these </a:t>
            </a:r>
            <a:r>
              <a:rPr lang="en-GB" dirty="0" smtClean="0">
                <a:solidFill>
                  <a:srgbClr val="FF0000"/>
                </a:solidFill>
              </a:rPr>
              <a:t>active voice </a:t>
            </a:r>
            <a:r>
              <a:rPr lang="en-GB" dirty="0" smtClean="0"/>
              <a:t>sentences in the </a:t>
            </a:r>
            <a:r>
              <a:rPr lang="en-GB" dirty="0" smtClean="0">
                <a:solidFill>
                  <a:srgbClr val="0070C0"/>
                </a:solidFill>
              </a:rPr>
              <a:t>passive voice?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0" y="2963210"/>
            <a:ext cx="6858000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I really love this dog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  <a:r>
              <a:rPr lang="en-GB" dirty="0" smtClean="0">
                <a:solidFill>
                  <a:srgbClr val="0070C0"/>
                </a:solidFill>
              </a:rPr>
              <a:t>This dog is really loved by me.</a:t>
            </a:r>
            <a:endParaRPr lang="en-GB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Monkeys live in the jungle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  <a:r>
              <a:rPr lang="en-GB" dirty="0" smtClean="0">
                <a:solidFill>
                  <a:srgbClr val="0070C0"/>
                </a:solidFill>
              </a:rPr>
              <a:t>The jungle is where monkeys live.</a:t>
            </a:r>
            <a:endParaRPr lang="en-GB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She threw the ball to John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  <a:r>
              <a:rPr lang="en-GB" dirty="0" smtClean="0">
                <a:solidFill>
                  <a:srgbClr val="0070C0"/>
                </a:solidFill>
              </a:rPr>
              <a:t>The ball was thrown to John.</a:t>
            </a:r>
            <a:endParaRPr lang="en-GB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The dog ran back to the car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  <a:r>
              <a:rPr lang="en-GB" dirty="0" smtClean="0">
                <a:solidFill>
                  <a:srgbClr val="0070C0"/>
                </a:solidFill>
              </a:rPr>
              <a:t>The car is where the car ran back to.</a:t>
            </a:r>
            <a:endParaRPr lang="en-GB" dirty="0">
              <a:solidFill>
                <a:srgbClr val="0070C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</a:rPr>
              <a:t>I made a mistake</a:t>
            </a:r>
            <a:r>
              <a:rPr lang="en-GB" dirty="0" smtClean="0">
                <a:solidFill>
                  <a:srgbClr val="FF0000"/>
                </a:solidFill>
              </a:rPr>
              <a:t>. </a:t>
            </a:r>
            <a:r>
              <a:rPr lang="en-GB" dirty="0" smtClean="0">
                <a:solidFill>
                  <a:srgbClr val="0070C0"/>
                </a:solidFill>
              </a:rPr>
              <a:t>A mistake was made.</a:t>
            </a:r>
            <a:endParaRPr lang="en-GB" dirty="0">
              <a:solidFill>
                <a:srgbClr val="0070C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669240788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669240788" y="15240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really love this dog.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Monkeys live in the jungle.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She threw the ball to John.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dog ran back to the car.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made a mistake.</a:t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Read more at http://grammar.yourdictionary.com/style-and-usage/active-voice-adds-impact-to-your-writing.html#RicvZhSiUydDYWzt.99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44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Poster about active and passive voice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11857"/>
            <a:ext cx="6858000" cy="1655762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http://www.yourdictionary.com/pdf/articles/51.activevspassivevoice.pdf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3011" y="3309162"/>
            <a:ext cx="4697978" cy="299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96219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907</TotalTime>
  <Words>277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6 SPAG Passive verbs</vt:lpstr>
      <vt:lpstr>Passive verbs  - BBC video</vt:lpstr>
      <vt:lpstr>PowerPoint Presentation</vt:lpstr>
      <vt:lpstr>Can you rewrite these active voice sentences in the passive voice?</vt:lpstr>
      <vt:lpstr>Can you rewrite these active voice sentences in the passive voice?</vt:lpstr>
      <vt:lpstr>Poster about active and passive voice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Deborah Harper</cp:lastModifiedBy>
  <cp:revision>88</cp:revision>
  <dcterms:created xsi:type="dcterms:W3CDTF">2017-06-27T15:09:43Z</dcterms:created>
  <dcterms:modified xsi:type="dcterms:W3CDTF">2018-01-22T13:02:48Z</dcterms:modified>
</cp:coreProperties>
</file>