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60" r:id="rId3"/>
    <p:sldId id="326" r:id="rId4"/>
    <p:sldId id="330" r:id="rId5"/>
    <p:sldId id="310" r:id="rId6"/>
    <p:sldId id="327" r:id="rId7"/>
    <p:sldId id="329" r:id="rId8"/>
    <p:sldId id="32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5118" autoAdjust="0"/>
  </p:normalViewPr>
  <p:slideViewPr>
    <p:cSldViewPr snapToGrid="0" snapToObjects="1">
      <p:cViewPr>
        <p:scale>
          <a:sx n="66" d="100"/>
          <a:sy n="66" d="100"/>
        </p:scale>
        <p:origin x="780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6 SPAG</a:t>
            </a:r>
            <a:br>
              <a:rPr lang="en-GB" dirty="0" smtClean="0"/>
            </a:br>
            <a:r>
              <a:rPr lang="en-GB" dirty="0" smtClean="0"/>
              <a:t>Perfect form of verbs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using perfect form of verbs to mark relationships of time and cause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95324"/>
            <a:ext cx="7772400" cy="854077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Present perfect verbs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446339"/>
            <a:ext cx="6858000" cy="1655762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We </a:t>
            </a:r>
            <a:r>
              <a:rPr lang="en-GB" dirty="0">
                <a:latin typeface="Segoe Print" panose="02000600000000000000" pitchFamily="2" charset="0"/>
              </a:rPr>
              <a:t>use present perfect for a past action whose time is not mentioned and has a relation to the present. We are not interested in its time but the action itself. </a:t>
            </a:r>
            <a:endParaRPr lang="en-GB" dirty="0" smtClean="0">
              <a:latin typeface="Segoe Print" panose="02000600000000000000" pitchFamily="2" charset="0"/>
            </a:endParaRP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49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23" y="1436914"/>
            <a:ext cx="7970601" cy="448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5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028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Present perfect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028" y="2087536"/>
            <a:ext cx="7655943" cy="2633870"/>
          </a:xfrm>
        </p:spPr>
        <p:txBody>
          <a:bodyPr/>
          <a:lstStyle/>
          <a:p>
            <a:r>
              <a:rPr lang="en-GB" sz="3200" dirty="0" smtClean="0">
                <a:solidFill>
                  <a:srgbClr val="00B0F0"/>
                </a:solidFill>
              </a:rPr>
              <a:t>has/have </a:t>
            </a:r>
            <a:r>
              <a:rPr lang="en-GB" sz="3200" dirty="0">
                <a:solidFill>
                  <a:srgbClr val="00B0F0"/>
                </a:solidFill>
              </a:rPr>
              <a:t>+ past </a:t>
            </a:r>
            <a:r>
              <a:rPr lang="en-GB" sz="3200" dirty="0" smtClean="0">
                <a:solidFill>
                  <a:srgbClr val="00B0F0"/>
                </a:solidFill>
              </a:rPr>
              <a:t>participle</a:t>
            </a:r>
            <a:endParaRPr lang="en-GB" sz="3200" dirty="0">
              <a:solidFill>
                <a:srgbClr val="00B0F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egoe Print" panose="02000600000000000000" pitchFamily="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You </a:t>
            </a:r>
            <a:r>
              <a:rPr lang="en-GB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have seen</a:t>
            </a:r>
            <a:r>
              <a:rPr lang="en-GB" sz="3200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sz="3200" dirty="0">
                <a:latin typeface="Segoe Print" panose="02000600000000000000" pitchFamily="2" charset="0"/>
              </a:rPr>
              <a:t>that movie many times</a:t>
            </a:r>
            <a:r>
              <a:rPr lang="en-GB" sz="3200" dirty="0" smtClean="0">
                <a:latin typeface="Segoe Print" panose="02000600000000000000" pitchFamily="2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I </a:t>
            </a:r>
            <a:r>
              <a:rPr lang="en-GB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visited </a:t>
            </a:r>
            <a:r>
              <a:rPr lang="en-GB" sz="3200" dirty="0" smtClean="0">
                <a:latin typeface="Segoe Print" panose="02000600000000000000" pitchFamily="2" charset="0"/>
              </a:rPr>
              <a:t>my grandfather.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They </a:t>
            </a:r>
            <a:r>
              <a:rPr lang="en-GB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eaten </a:t>
            </a:r>
            <a:r>
              <a:rPr lang="en-GB" sz="3200" dirty="0" smtClean="0">
                <a:latin typeface="Segoe Print" panose="02000600000000000000" pitchFamily="2" charset="0"/>
              </a:rPr>
              <a:t>delicious food.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People </a:t>
            </a:r>
            <a:r>
              <a:rPr lang="en-GB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travelled </a:t>
            </a:r>
            <a:r>
              <a:rPr lang="en-GB" sz="3200" dirty="0" smtClean="0">
                <a:latin typeface="Segoe Print" panose="02000600000000000000" pitchFamily="2" charset="0"/>
              </a:rPr>
              <a:t>to the Moon.</a:t>
            </a:r>
            <a:endParaRPr lang="en-GB" sz="3200" dirty="0">
              <a:latin typeface="Segoe Print" panose="02000600000000000000" pitchFamily="2" charset="0"/>
            </a:endParaRPr>
          </a:p>
          <a:p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Past perfect tense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114" y="2774157"/>
            <a:ext cx="6858000" cy="1655762"/>
          </a:xfrm>
        </p:spPr>
        <p:txBody>
          <a:bodyPr/>
          <a:lstStyle/>
          <a:p>
            <a:r>
              <a:rPr lang="en-GB" dirty="0">
                <a:latin typeface="Segoe Print" panose="02000600000000000000" pitchFamily="2" charset="0"/>
              </a:rPr>
              <a:t>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r>
              <a:rPr lang="en-GB" dirty="0">
                <a:latin typeface="Segoe Print" panose="02000600000000000000" pitchFamily="2" charset="0"/>
              </a:rPr>
              <a:t> </a:t>
            </a:r>
            <a:r>
              <a:rPr lang="en-GB" b="1" dirty="0">
                <a:latin typeface="Segoe Print" panose="02000600000000000000" pitchFamily="2" charset="0"/>
              </a:rPr>
              <a:t>perfect</a:t>
            </a:r>
            <a:r>
              <a:rPr lang="en-GB" dirty="0">
                <a:latin typeface="Segoe Print" panose="02000600000000000000" pitchFamily="2" charset="0"/>
              </a:rPr>
              <a:t> </a:t>
            </a:r>
            <a:r>
              <a:rPr lang="en-GB" b="1" dirty="0">
                <a:latin typeface="Segoe Print" panose="02000600000000000000" pitchFamily="2" charset="0"/>
              </a:rPr>
              <a:t>tense</a:t>
            </a:r>
            <a:r>
              <a:rPr lang="en-GB" dirty="0">
                <a:latin typeface="Segoe Print" panose="02000600000000000000" pitchFamily="2" charset="0"/>
              </a:rPr>
              <a:t> is formed with 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r>
              <a:rPr lang="en-GB" dirty="0">
                <a:latin typeface="Segoe Print" panose="02000600000000000000" pitchFamily="2" charset="0"/>
              </a:rPr>
              <a:t> </a:t>
            </a:r>
            <a:r>
              <a:rPr lang="en-GB" b="1" dirty="0">
                <a:latin typeface="Segoe Print" panose="02000600000000000000" pitchFamily="2" charset="0"/>
              </a:rPr>
              <a:t>tense</a:t>
            </a:r>
            <a:r>
              <a:rPr lang="en-GB" dirty="0">
                <a:latin typeface="Segoe Print" panose="02000600000000000000" pitchFamily="2" charset="0"/>
              </a:rPr>
              <a:t> of the verb to have (had) and 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r>
              <a:rPr lang="en-GB" dirty="0">
                <a:latin typeface="Segoe Print" panose="02000600000000000000" pitchFamily="2" charset="0"/>
              </a:rPr>
              <a:t> participle of the verb (e.g. eaten, stolen, taken). 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r>
              <a:rPr lang="en-GB" dirty="0">
                <a:latin typeface="Segoe Print" panose="02000600000000000000" pitchFamily="2" charset="0"/>
              </a:rPr>
              <a:t> </a:t>
            </a:r>
            <a:r>
              <a:rPr lang="en-GB" b="1" dirty="0">
                <a:latin typeface="Segoe Print" panose="02000600000000000000" pitchFamily="2" charset="0"/>
              </a:rPr>
              <a:t>perfect</a:t>
            </a:r>
            <a:r>
              <a:rPr lang="en-GB" dirty="0">
                <a:latin typeface="Segoe Print" panose="02000600000000000000" pitchFamily="2" charset="0"/>
              </a:rPr>
              <a:t> </a:t>
            </a:r>
            <a:r>
              <a:rPr lang="en-GB" b="1" dirty="0">
                <a:latin typeface="Segoe Print" panose="02000600000000000000" pitchFamily="2" charset="0"/>
              </a:rPr>
              <a:t>tense</a:t>
            </a:r>
            <a:r>
              <a:rPr lang="en-GB" dirty="0">
                <a:latin typeface="Segoe Print" panose="02000600000000000000" pitchFamily="2" charset="0"/>
              </a:rPr>
              <a:t> describes an event that happened in 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r>
              <a:rPr lang="en-GB" dirty="0">
                <a:latin typeface="Segoe Print" panose="02000600000000000000" pitchFamily="2" charset="0"/>
              </a:rPr>
              <a:t> before another event was completed in the </a:t>
            </a:r>
            <a:r>
              <a:rPr lang="en-GB" b="1" dirty="0">
                <a:latin typeface="Segoe Print" panose="02000600000000000000" pitchFamily="2" charset="0"/>
              </a:rPr>
              <a:t>past</a:t>
            </a:r>
            <a:endParaRPr lang="en-GB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1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7371" y="-52157623"/>
            <a:ext cx="11142470" cy="9638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2240" tIns="438773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past perfect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used </a:t>
            </a: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talk about an event that was completed in the past before something else happened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had just finished cooking the meal when my guests arrived.</a:t>
            </a:r>
            <a:br>
              <a:rPr kumimoji="0" lang="en-US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didn't want to watch the film, as I had already seen it.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5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s://www.theschoolrun.com/sites/theschoolrun.com/files/u9/forming_the_past_perf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42" y="1334180"/>
            <a:ext cx="7560130" cy="446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28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028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charset="0"/>
                <a:ea typeface="Segoe Print" charset="0"/>
                <a:cs typeface="Segoe Print" charset="0"/>
              </a:rPr>
              <a:t>Past perfect verbs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4028" y="2087536"/>
            <a:ext cx="7655943" cy="2633870"/>
          </a:xfrm>
        </p:spPr>
        <p:txBody>
          <a:bodyPr/>
          <a:lstStyle/>
          <a:p>
            <a:r>
              <a:rPr lang="en-GB" sz="3200" dirty="0" smtClean="0">
                <a:solidFill>
                  <a:srgbClr val="00B0F0"/>
                </a:solidFill>
              </a:rPr>
              <a:t>had </a:t>
            </a:r>
            <a:r>
              <a:rPr lang="en-GB" sz="3200" dirty="0">
                <a:solidFill>
                  <a:srgbClr val="00B0F0"/>
                </a:solidFill>
              </a:rPr>
              <a:t>+ past </a:t>
            </a:r>
            <a:r>
              <a:rPr lang="en-GB" sz="3200" dirty="0" smtClean="0">
                <a:solidFill>
                  <a:srgbClr val="00B0F0"/>
                </a:solidFill>
              </a:rPr>
              <a:t>participle</a:t>
            </a:r>
            <a:endParaRPr lang="en-GB" sz="3200" dirty="0">
              <a:solidFill>
                <a:srgbClr val="00B0F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>
              <a:latin typeface="Segoe Print" panose="02000600000000000000" pitchFamily="2" charset="0"/>
            </a:endParaRP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I had walked for miles before I found my way.</a:t>
            </a: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They had read almost all the books on the shelf.</a:t>
            </a:r>
          </a:p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had found ourselves in the middle </a:t>
            </a:r>
            <a:r>
              <a:rPr lang="en-GB" sz="3200" smtClean="0">
                <a:latin typeface="Segoe Print" charset="0"/>
                <a:ea typeface="Segoe Print" charset="0"/>
                <a:cs typeface="Segoe Print" charset="0"/>
              </a:rPr>
              <a:t>of nowhere.</a:t>
            </a:r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961</TotalTime>
  <Words>216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SPAG Perfect form of verbs</vt:lpstr>
      <vt:lpstr>Present perfect verbs</vt:lpstr>
      <vt:lpstr>PowerPoint Presentation</vt:lpstr>
      <vt:lpstr>Present perfect</vt:lpstr>
      <vt:lpstr>Past perfect tense</vt:lpstr>
      <vt:lpstr>PowerPoint Presentation</vt:lpstr>
      <vt:lpstr>Past perfect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94</cp:revision>
  <dcterms:created xsi:type="dcterms:W3CDTF">2017-06-27T15:09:43Z</dcterms:created>
  <dcterms:modified xsi:type="dcterms:W3CDTF">2018-01-22T13:56:34Z</dcterms:modified>
</cp:coreProperties>
</file>