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9"/>
  </p:notesMasterIdLst>
  <p:handoutMasterIdLst>
    <p:handoutMasterId r:id="rId10"/>
  </p:handoutMasterIdLst>
  <p:sldIdLst>
    <p:sldId id="260" r:id="rId3"/>
    <p:sldId id="331" r:id="rId4"/>
    <p:sldId id="332" r:id="rId5"/>
    <p:sldId id="334" r:id="rId6"/>
    <p:sldId id="335" r:id="rId7"/>
    <p:sldId id="33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1" autoAdjust="0"/>
    <p:restoredTop sz="95118" autoAdjust="0"/>
  </p:normalViewPr>
  <p:slideViewPr>
    <p:cSldViewPr snapToGrid="0" snapToObjects="1">
      <p:cViewPr varScale="1">
        <p:scale>
          <a:sx n="81" d="100"/>
          <a:sy n="81" d="100"/>
        </p:scale>
        <p:origin x="36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77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Year 6 SPAG</a:t>
            </a:r>
            <a:br>
              <a:rPr lang="en-GB" dirty="0" smtClean="0"/>
            </a:br>
            <a:r>
              <a:rPr lang="en-GB" dirty="0" smtClean="0"/>
              <a:t>Punctuating bullet points consistently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Punctuating bullet points consistently.</a:t>
            </a:r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81265"/>
            <a:ext cx="7772400" cy="854077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Segoe Print" panose="02000600000000000000" pitchFamily="2" charset="0"/>
              </a:rPr>
              <a:t>Method 1 – capital letters and full stops</a:t>
            </a:r>
            <a:endParaRPr lang="en-GB" dirty="0">
              <a:latin typeface="Segoe Print" panose="020006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0481" y="2686492"/>
            <a:ext cx="802771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egoe Print" panose="02000600000000000000" pitchFamily="2" charset="0"/>
              </a:rPr>
              <a:t>Mr Mole won the following events: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egoe Print" panose="02000600000000000000" pitchFamily="2" charset="0"/>
              </a:rPr>
              <a:t>Egg-and-spoon race.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egoe Print" panose="02000600000000000000" pitchFamily="2" charset="0"/>
              </a:rPr>
              <a:t>Welly throwing.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 smtClean="0">
                <a:latin typeface="Segoe Print" panose="02000600000000000000" pitchFamily="2" charset="0"/>
              </a:rPr>
              <a:t>Apple bobbing.</a:t>
            </a:r>
            <a:endParaRPr lang="en-GB" sz="3200" dirty="0">
              <a:latin typeface="Segoe Print" panose="02000600000000000000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950027" y="4771181"/>
            <a:ext cx="439386" cy="679593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89413" y="5399745"/>
            <a:ext cx="1638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Capital letter</a:t>
            </a:r>
            <a:endParaRPr lang="en-GB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3820914" y="4583784"/>
            <a:ext cx="439386" cy="679593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260300" y="5334358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Full stop</a:t>
            </a:r>
            <a:endParaRPr lang="en-GB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7606200" y="3041962"/>
            <a:ext cx="439386" cy="679593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606200" y="3823452"/>
            <a:ext cx="824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Colon</a:t>
            </a:r>
            <a:endParaRPr lang="en-GB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399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81265"/>
            <a:ext cx="7772400" cy="854077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Segoe Print" panose="02000600000000000000" pitchFamily="2" charset="0"/>
              </a:rPr>
              <a:t>Method 2 – lower case letters no end marks</a:t>
            </a:r>
            <a:endParaRPr lang="en-GB" dirty="0">
              <a:latin typeface="Segoe Print" panose="020006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0481" y="2686492"/>
            <a:ext cx="802771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egoe Print" panose="02000600000000000000" pitchFamily="2" charset="0"/>
              </a:rPr>
              <a:t>Mr Mole won the following events: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latin typeface="Segoe Print" panose="02000600000000000000" pitchFamily="2" charset="0"/>
              </a:rPr>
              <a:t>e</a:t>
            </a:r>
            <a:r>
              <a:rPr lang="en-GB" sz="3200" dirty="0" smtClean="0">
                <a:latin typeface="Segoe Print" panose="02000600000000000000" pitchFamily="2" charset="0"/>
              </a:rPr>
              <a:t>gg-and-spoon race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latin typeface="Segoe Print" panose="02000600000000000000" pitchFamily="2" charset="0"/>
              </a:rPr>
              <a:t>w</a:t>
            </a:r>
            <a:r>
              <a:rPr lang="en-GB" sz="3200" dirty="0" smtClean="0">
                <a:latin typeface="Segoe Print" panose="02000600000000000000" pitchFamily="2" charset="0"/>
              </a:rPr>
              <a:t>elly throwing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latin typeface="Segoe Print" panose="02000600000000000000" pitchFamily="2" charset="0"/>
              </a:rPr>
              <a:t>a</a:t>
            </a:r>
            <a:r>
              <a:rPr lang="en-GB" sz="3200" dirty="0" smtClean="0">
                <a:latin typeface="Segoe Print" panose="02000600000000000000" pitchFamily="2" charset="0"/>
              </a:rPr>
              <a:t>pple bobbing</a:t>
            </a:r>
            <a:endParaRPr lang="en-GB" sz="3200" dirty="0">
              <a:latin typeface="Segoe Print" panose="02000600000000000000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950027" y="4771181"/>
            <a:ext cx="439386" cy="679593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89413" y="5399745"/>
            <a:ext cx="1638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Lower case letter</a:t>
            </a:r>
            <a:endParaRPr lang="en-GB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3820914" y="4583784"/>
            <a:ext cx="439386" cy="679593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260300" y="5334358"/>
            <a:ext cx="1531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No full stop</a:t>
            </a:r>
            <a:endParaRPr lang="en-GB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7606200" y="3041962"/>
            <a:ext cx="439386" cy="679593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606200" y="3823452"/>
            <a:ext cx="824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Colon</a:t>
            </a:r>
            <a:endParaRPr lang="en-GB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83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81265"/>
            <a:ext cx="7772400" cy="854077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Segoe Print" panose="02000600000000000000" pitchFamily="2" charset="0"/>
              </a:rPr>
              <a:t>Method 3 – like a sentence</a:t>
            </a:r>
            <a:endParaRPr lang="en-GB" dirty="0">
              <a:latin typeface="Segoe Print" panose="020006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0481" y="2686492"/>
            <a:ext cx="802771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egoe Print" panose="02000600000000000000" pitchFamily="2" charset="0"/>
              </a:rPr>
              <a:t>Mr Mole won the following events: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latin typeface="Segoe Print" panose="02000600000000000000" pitchFamily="2" charset="0"/>
              </a:rPr>
              <a:t>e</a:t>
            </a:r>
            <a:r>
              <a:rPr lang="en-GB" sz="3200" dirty="0" smtClean="0">
                <a:latin typeface="Segoe Print" panose="02000600000000000000" pitchFamily="2" charset="0"/>
              </a:rPr>
              <a:t>gg-and-spoon race,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latin typeface="Segoe Print" panose="02000600000000000000" pitchFamily="2" charset="0"/>
              </a:rPr>
              <a:t>w</a:t>
            </a:r>
            <a:r>
              <a:rPr lang="en-GB" sz="3200" dirty="0" smtClean="0">
                <a:latin typeface="Segoe Print" panose="02000600000000000000" pitchFamily="2" charset="0"/>
              </a:rPr>
              <a:t>elly throwing,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latin typeface="Segoe Print" panose="02000600000000000000" pitchFamily="2" charset="0"/>
              </a:rPr>
              <a:t>a</a:t>
            </a:r>
            <a:r>
              <a:rPr lang="en-GB" sz="3200" dirty="0" smtClean="0">
                <a:latin typeface="Segoe Print" panose="02000600000000000000" pitchFamily="2" charset="0"/>
              </a:rPr>
              <a:t>pple bobbing.</a:t>
            </a:r>
            <a:endParaRPr lang="en-GB" sz="3200" dirty="0">
              <a:latin typeface="Segoe Print" panose="02000600000000000000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950027" y="4771181"/>
            <a:ext cx="439386" cy="679593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89413" y="5399745"/>
            <a:ext cx="1638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Segoe Print" panose="02000600000000000000" pitchFamily="2" charset="0"/>
              </a:rPr>
              <a:t>l</a:t>
            </a:r>
            <a:r>
              <a:rPr lang="en-GB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ower case letter</a:t>
            </a:r>
            <a:endParaRPr lang="en-GB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3820914" y="4583784"/>
            <a:ext cx="439386" cy="679593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260300" y="5334358"/>
            <a:ext cx="1122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full stop</a:t>
            </a:r>
            <a:endParaRPr lang="en-GB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7606200" y="3041962"/>
            <a:ext cx="439386" cy="679593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606200" y="3823452"/>
            <a:ext cx="824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Colon</a:t>
            </a:r>
            <a:endParaRPr lang="en-GB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5163030" y="3668321"/>
            <a:ext cx="439386" cy="679593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602416" y="4451988"/>
            <a:ext cx="10422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comma</a:t>
            </a:r>
            <a:endParaRPr lang="en-GB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105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81265"/>
            <a:ext cx="7772400" cy="854077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Segoe Print" panose="02000600000000000000" pitchFamily="2" charset="0"/>
              </a:rPr>
              <a:t>Method 4 – like a sentence with semi-colons</a:t>
            </a:r>
            <a:endParaRPr lang="en-GB" dirty="0">
              <a:latin typeface="Segoe Print" panose="020006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0481" y="2686492"/>
            <a:ext cx="802771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Segoe Print" panose="02000600000000000000" pitchFamily="2" charset="0"/>
              </a:rPr>
              <a:t>Mr Mole won the following events: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latin typeface="Segoe Print" panose="02000600000000000000" pitchFamily="2" charset="0"/>
              </a:rPr>
              <a:t>e</a:t>
            </a:r>
            <a:r>
              <a:rPr lang="en-GB" sz="3200" dirty="0" smtClean="0">
                <a:latin typeface="Segoe Print" panose="02000600000000000000" pitchFamily="2" charset="0"/>
              </a:rPr>
              <a:t>gg-and-spoon race;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latin typeface="Segoe Print" panose="02000600000000000000" pitchFamily="2" charset="0"/>
              </a:rPr>
              <a:t>w</a:t>
            </a:r>
            <a:r>
              <a:rPr lang="en-GB" sz="3200" dirty="0" smtClean="0">
                <a:latin typeface="Segoe Print" panose="02000600000000000000" pitchFamily="2" charset="0"/>
              </a:rPr>
              <a:t>elly throwing;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latin typeface="Segoe Print" panose="02000600000000000000" pitchFamily="2" charset="0"/>
              </a:rPr>
              <a:t>a</a:t>
            </a:r>
            <a:r>
              <a:rPr lang="en-GB" sz="3200" dirty="0" smtClean="0">
                <a:latin typeface="Segoe Print" panose="02000600000000000000" pitchFamily="2" charset="0"/>
              </a:rPr>
              <a:t>pple bobbing.</a:t>
            </a:r>
            <a:endParaRPr lang="en-GB" sz="3200" dirty="0">
              <a:latin typeface="Segoe Print" panose="02000600000000000000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950027" y="4771181"/>
            <a:ext cx="439386" cy="679593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89413" y="5399745"/>
            <a:ext cx="1638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Segoe Print" panose="02000600000000000000" pitchFamily="2" charset="0"/>
              </a:rPr>
              <a:t>l</a:t>
            </a:r>
            <a:r>
              <a:rPr lang="en-GB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ower case letter</a:t>
            </a:r>
            <a:endParaRPr lang="en-GB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3820914" y="4583784"/>
            <a:ext cx="439386" cy="679593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260300" y="5334358"/>
            <a:ext cx="1122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full stop</a:t>
            </a:r>
            <a:endParaRPr lang="en-GB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7606200" y="3041962"/>
            <a:ext cx="439386" cy="679593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606200" y="3823452"/>
            <a:ext cx="824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Colon</a:t>
            </a:r>
            <a:endParaRPr lang="en-GB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5163030" y="3668321"/>
            <a:ext cx="439386" cy="679593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602416" y="4451988"/>
            <a:ext cx="1499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Semi-colon</a:t>
            </a:r>
            <a:endParaRPr lang="en-GB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298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029" y="1646968"/>
            <a:ext cx="6987366" cy="3691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423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1037</TotalTime>
  <Words>129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Gotham</vt:lpstr>
      <vt:lpstr>Gotham Book</vt:lpstr>
      <vt:lpstr>Levenim MT</vt:lpstr>
      <vt:lpstr>Please write me a song</vt:lpstr>
      <vt:lpstr>Segoe Print</vt:lpstr>
      <vt:lpstr>Title slide</vt:lpstr>
      <vt:lpstr>Slides</vt:lpstr>
      <vt:lpstr>Year 6 SPAG Punctuating bullet points consistently</vt:lpstr>
      <vt:lpstr>Method 1 – capital letters and full stops</vt:lpstr>
      <vt:lpstr>Method 2 – lower case letters no end marks</vt:lpstr>
      <vt:lpstr>Method 3 – like a sentence</vt:lpstr>
      <vt:lpstr>Method 4 – like a sentence with semi-colons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Deborah Harper</cp:lastModifiedBy>
  <cp:revision>103</cp:revision>
  <dcterms:created xsi:type="dcterms:W3CDTF">2017-06-27T15:09:43Z</dcterms:created>
  <dcterms:modified xsi:type="dcterms:W3CDTF">2018-01-22T15:16:03Z</dcterms:modified>
</cp:coreProperties>
</file>