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0" r:id="rId3"/>
    <p:sldId id="331" r:id="rId4"/>
    <p:sldId id="332" r:id="rId5"/>
    <p:sldId id="334" r:id="rId6"/>
    <p:sldId id="335" r:id="rId7"/>
    <p:sldId id="33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1" autoAdjust="0"/>
    <p:restoredTop sz="95118" autoAdjust="0"/>
  </p:normalViewPr>
  <p:slideViewPr>
    <p:cSldViewPr snapToGrid="0" snapToObjects="1">
      <p:cViewPr varScale="1">
        <p:scale>
          <a:sx n="81" d="100"/>
          <a:sy n="81" d="100"/>
        </p:scale>
        <p:origin x="3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Year 6 SPAG</a:t>
            </a:r>
            <a:br>
              <a:rPr lang="en-GB" dirty="0" smtClean="0"/>
            </a:br>
            <a:r>
              <a:rPr lang="en-GB" dirty="0" smtClean="0"/>
              <a:t>Punctuating bullet points consistently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Punctuating bullet points consistently.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81265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Method 1 – capital letters and full stops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481" y="2686492"/>
            <a:ext cx="80277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Mr Mole won the following events: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egoe Print" panose="02000600000000000000" pitchFamily="2" charset="0"/>
              </a:rPr>
              <a:t>Egg-and-spoon race.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egoe Print" panose="02000600000000000000" pitchFamily="2" charset="0"/>
              </a:rPr>
              <a:t>Welly throwing.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Segoe Print" panose="02000600000000000000" pitchFamily="2" charset="0"/>
              </a:rPr>
              <a:t>Apple bobbing.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950027" y="4771181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9413" y="5399745"/>
            <a:ext cx="163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Capital letter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820914" y="4583784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60300" y="533435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Full stop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606200" y="3041962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06200" y="3823452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Colon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9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81265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Method 2 – lower case letters no end marks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481" y="2686492"/>
            <a:ext cx="80277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Mr Mole won the following events: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e</a:t>
            </a:r>
            <a:r>
              <a:rPr lang="en-GB" sz="3200" dirty="0" smtClean="0">
                <a:latin typeface="Segoe Print" panose="02000600000000000000" pitchFamily="2" charset="0"/>
              </a:rPr>
              <a:t>gg-and-spoon 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w</a:t>
            </a:r>
            <a:r>
              <a:rPr lang="en-GB" sz="3200" dirty="0" smtClean="0">
                <a:latin typeface="Segoe Print" panose="02000600000000000000" pitchFamily="2" charset="0"/>
              </a:rPr>
              <a:t>elly throwing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a</a:t>
            </a:r>
            <a:r>
              <a:rPr lang="en-GB" sz="3200" dirty="0" smtClean="0">
                <a:latin typeface="Segoe Print" panose="02000600000000000000" pitchFamily="2" charset="0"/>
              </a:rPr>
              <a:t>pple bobbing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950027" y="4771181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9413" y="5399745"/>
            <a:ext cx="163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Lower case letter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820914" y="4583784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60300" y="5334358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No full stop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606200" y="3041962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06200" y="3823452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Colon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81265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Method 3 – like a sentence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481" y="2686492"/>
            <a:ext cx="80277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Mr Mole won the following events: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e</a:t>
            </a:r>
            <a:r>
              <a:rPr lang="en-GB" sz="3200" dirty="0" smtClean="0">
                <a:latin typeface="Segoe Print" panose="02000600000000000000" pitchFamily="2" charset="0"/>
              </a:rPr>
              <a:t>gg-and-spoon race,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w</a:t>
            </a:r>
            <a:r>
              <a:rPr lang="en-GB" sz="3200" dirty="0" smtClean="0">
                <a:latin typeface="Segoe Print" panose="02000600000000000000" pitchFamily="2" charset="0"/>
              </a:rPr>
              <a:t>elly throwing,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a</a:t>
            </a:r>
            <a:r>
              <a:rPr lang="en-GB" sz="3200" dirty="0" smtClean="0">
                <a:latin typeface="Segoe Print" panose="02000600000000000000" pitchFamily="2" charset="0"/>
              </a:rPr>
              <a:t>pple bobbing.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950027" y="4771181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9413" y="5399745"/>
            <a:ext cx="163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Segoe Print" panose="02000600000000000000" pitchFamily="2" charset="0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ower case letter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820914" y="4583784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60300" y="533435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full stop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606200" y="3041962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06200" y="3823452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Colon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163030" y="3668321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602416" y="4451988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comma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10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81265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Method 4 – like a sentence with semi-colons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481" y="2686492"/>
            <a:ext cx="80277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Mr Mole won the following events: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e</a:t>
            </a:r>
            <a:r>
              <a:rPr lang="en-GB" sz="3200" dirty="0" smtClean="0">
                <a:latin typeface="Segoe Print" panose="02000600000000000000" pitchFamily="2" charset="0"/>
              </a:rPr>
              <a:t>gg-and-spoon race;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w</a:t>
            </a:r>
            <a:r>
              <a:rPr lang="en-GB" sz="3200" dirty="0" smtClean="0">
                <a:latin typeface="Segoe Print" panose="02000600000000000000" pitchFamily="2" charset="0"/>
              </a:rPr>
              <a:t>elly throwing;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Segoe Print" panose="02000600000000000000" pitchFamily="2" charset="0"/>
              </a:rPr>
              <a:t>a</a:t>
            </a:r>
            <a:r>
              <a:rPr lang="en-GB" sz="3200" dirty="0" smtClean="0">
                <a:latin typeface="Segoe Print" panose="02000600000000000000" pitchFamily="2" charset="0"/>
              </a:rPr>
              <a:t>pple bobbing.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950027" y="4771181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89413" y="5399745"/>
            <a:ext cx="1638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Segoe Print" panose="02000600000000000000" pitchFamily="2" charset="0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ower case letter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820914" y="4583784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60300" y="533435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full stop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606200" y="3041962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06200" y="3823452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Colon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163030" y="3668321"/>
            <a:ext cx="439386" cy="6795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602416" y="4451988"/>
            <a:ext cx="1499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Semi-colon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298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29" y="1646968"/>
            <a:ext cx="6987366" cy="369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423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1037</TotalTime>
  <Words>129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SPAG Punctuating bullet points consistently</vt:lpstr>
      <vt:lpstr>Method 1 – capital letters and full stops</vt:lpstr>
      <vt:lpstr>Method 2 – lower case letters no end marks</vt:lpstr>
      <vt:lpstr>Method 3 – like a sentence</vt:lpstr>
      <vt:lpstr>Method 4 – like a sentence with semi-colons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103</cp:revision>
  <dcterms:created xsi:type="dcterms:W3CDTF">2017-06-27T15:09:43Z</dcterms:created>
  <dcterms:modified xsi:type="dcterms:W3CDTF">2018-01-22T15:16:03Z</dcterms:modified>
</cp:coreProperties>
</file>