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10"/>
  </p:notesMasterIdLst>
  <p:handoutMasterIdLst>
    <p:handoutMasterId r:id="rId11"/>
  </p:handoutMasterIdLst>
  <p:sldIdLst>
    <p:sldId id="260" r:id="rId3"/>
    <p:sldId id="261" r:id="rId4"/>
    <p:sldId id="267" r:id="rId5"/>
    <p:sldId id="268" r:id="rId6"/>
    <p:sldId id="346" r:id="rId7"/>
    <p:sldId id="345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/>
    <p:restoredTop sz="99460" autoAdjust="0"/>
  </p:normalViewPr>
  <p:slideViewPr>
    <p:cSldViewPr snapToGrid="0" snapToObjects="1">
      <p:cViewPr varScale="1">
        <p:scale>
          <a:sx n="84" d="100"/>
          <a:sy n="84" d="100"/>
        </p:scale>
        <p:origin x="-97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Children sorted into boys and girls.  </a:t>
            </a:r>
          </a:p>
          <a:p>
            <a:r>
              <a:rPr lang="en-GB" dirty="0" smtClean="0"/>
              <a:t>Children</a:t>
            </a:r>
            <a:r>
              <a:rPr lang="en-GB" baseline="0" dirty="0" smtClean="0"/>
              <a:t> sorted into wearing white, wearing red.</a:t>
            </a:r>
          </a:p>
          <a:p>
            <a:r>
              <a:rPr lang="en-GB" baseline="0" dirty="0" smtClean="0"/>
              <a:t>Children sorted into white shoes, non-white shoes.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54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95300" y="1364974"/>
            <a:ext cx="8128000" cy="209384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Year 6</a:t>
            </a:r>
            <a:br>
              <a:rPr lang="en-GB" dirty="0" smtClean="0"/>
            </a:br>
            <a:r>
              <a:rPr lang="en-GB" dirty="0" smtClean="0"/>
              <a:t>Knowing </a:t>
            </a:r>
            <a:r>
              <a:rPr lang="en-GB" dirty="0"/>
              <a:t>how words are related as synonyms and antonyms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8539" y="4063999"/>
            <a:ext cx="8766313" cy="2257288"/>
          </a:xfrm>
        </p:spPr>
        <p:txBody>
          <a:bodyPr>
            <a:normAutofit/>
          </a:bodyPr>
          <a:lstStyle/>
          <a:p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GB" sz="2400" dirty="0" smtClean="0"/>
              <a:t>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 rot="10800000" flipH="1" flipV="1">
            <a:off x="327912" y="707194"/>
            <a:ext cx="87596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>
                <a:latin typeface="Gotham"/>
                <a:cs typeface="Arial" pitchFamily="34" charset="0"/>
              </a:rPr>
              <a:t>Synonyms </a:t>
            </a:r>
            <a:br>
              <a:rPr lang="en-GB" sz="4000" dirty="0">
                <a:latin typeface="Gotham"/>
                <a:cs typeface="Arial" pitchFamily="34" charset="0"/>
              </a:rPr>
            </a:br>
            <a:r>
              <a:rPr lang="en-GB" sz="4000" dirty="0">
                <a:latin typeface="Gotham"/>
                <a:cs typeface="Arial" pitchFamily="34" charset="0"/>
              </a:rPr>
              <a:t>Words that mean exactly the same or nearly the same as another </a:t>
            </a:r>
            <a:r>
              <a:rPr lang="en-GB" sz="4000" dirty="0" smtClean="0">
                <a:latin typeface="Gotham"/>
                <a:cs typeface="Arial" pitchFamily="34" charset="0"/>
              </a:rPr>
              <a:t>word</a:t>
            </a:r>
            <a:endParaRPr lang="en-GB" sz="4000" dirty="0">
              <a:latin typeface="Gotham"/>
              <a:cs typeface="Arial" pitchFamily="34" charset="0"/>
            </a:endParaRPr>
          </a:p>
        </p:txBody>
      </p:sp>
      <p:pic>
        <p:nvPicPr>
          <p:cNvPr id="8" name="Picture 2" descr="http://4.bp.blogspot.com/-Zsiu2knlW6o/T7MoyCqDXSI/AAAAAAAACNs/sHSRnm3LiwE/s1600/patrick_star_fis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40" y="3611390"/>
            <a:ext cx="2276475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173" y="3022848"/>
            <a:ext cx="2331318" cy="3225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loud Callout 9"/>
          <p:cNvSpPr/>
          <p:nvPr/>
        </p:nvSpPr>
        <p:spPr>
          <a:xfrm>
            <a:off x="1691677" y="2767821"/>
            <a:ext cx="1855304" cy="1296178"/>
          </a:xfrm>
          <a:prstGeom prst="cloudCallout">
            <a:avLst>
              <a:gd name="adj1" fmla="val -24681"/>
              <a:gd name="adj2" fmla="val 121183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Hey, you look like me…</a:t>
            </a:r>
            <a:endParaRPr lang="en-GB" dirty="0"/>
          </a:p>
        </p:txBody>
      </p:sp>
      <p:sp>
        <p:nvSpPr>
          <p:cNvPr id="11" name="Cloud Callout 10"/>
          <p:cNvSpPr/>
          <p:nvPr/>
        </p:nvSpPr>
        <p:spPr>
          <a:xfrm>
            <a:off x="5111811" y="2791174"/>
            <a:ext cx="2160240" cy="1131912"/>
          </a:xfrm>
          <a:prstGeom prst="cloudCallout">
            <a:avLst>
              <a:gd name="adj1" fmla="val 34148"/>
              <a:gd name="adj2" fmla="val 7354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 smtClean="0"/>
              <a:t>Hey, I look like you…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580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40520" y="1184396"/>
            <a:ext cx="7933635" cy="5380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>
                <a:solidFill>
                  <a:schemeClr val="tx1"/>
                </a:solidFill>
                <a:latin typeface="Gotham" charset="0"/>
                <a:ea typeface="Gotham" charset="0"/>
                <a:cs typeface="Gotham" charset="0"/>
              </a:defRPr>
            </a:lvl1pPr>
          </a:lstStyle>
          <a:p>
            <a:pPr algn="l"/>
            <a:r>
              <a:rPr lang="en-GB" dirty="0" smtClean="0"/>
              <a:t>Think of synonyms for these words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749287" y="1722438"/>
            <a:ext cx="189506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</a:t>
            </a:r>
            <a:r>
              <a:rPr lang="en-GB" sz="2800" dirty="0" smtClean="0"/>
              <a:t>riend</a:t>
            </a:r>
          </a:p>
          <a:p>
            <a:r>
              <a:rPr lang="en-GB" sz="2800" dirty="0"/>
              <a:t>j</a:t>
            </a:r>
            <a:r>
              <a:rPr lang="en-GB" sz="2800" dirty="0" smtClean="0"/>
              <a:t>ourney</a:t>
            </a:r>
          </a:p>
          <a:p>
            <a:r>
              <a:rPr lang="en-GB" sz="2800" dirty="0"/>
              <a:t>h</a:t>
            </a:r>
            <a:r>
              <a:rPr lang="en-GB" sz="2800" dirty="0" smtClean="0"/>
              <a:t>ouse</a:t>
            </a:r>
          </a:p>
          <a:p>
            <a:r>
              <a:rPr lang="en-GB" sz="2800" dirty="0"/>
              <a:t>w</a:t>
            </a:r>
            <a:r>
              <a:rPr lang="en-GB" sz="2800" dirty="0" smtClean="0"/>
              <a:t>oman</a:t>
            </a:r>
          </a:p>
          <a:p>
            <a:r>
              <a:rPr lang="en-GB" sz="2800" dirty="0" smtClean="0"/>
              <a:t>ugly </a:t>
            </a:r>
          </a:p>
          <a:p>
            <a:r>
              <a:rPr lang="en-GB" sz="2800" dirty="0" smtClean="0"/>
              <a:t>brave</a:t>
            </a:r>
          </a:p>
          <a:p>
            <a:r>
              <a:rPr lang="en-GB" sz="2800" dirty="0" smtClean="0"/>
              <a:t>robust</a:t>
            </a:r>
          </a:p>
          <a:p>
            <a:r>
              <a:rPr lang="en-GB" sz="2800" dirty="0"/>
              <a:t>b</a:t>
            </a:r>
            <a:r>
              <a:rPr lang="en-GB" sz="2800" dirty="0" smtClean="0"/>
              <a:t>ad</a:t>
            </a:r>
          </a:p>
          <a:p>
            <a:r>
              <a:rPr lang="en-GB" sz="2800" dirty="0"/>
              <a:t>s</a:t>
            </a:r>
            <a:r>
              <a:rPr lang="en-GB" sz="2800" dirty="0" smtClean="0"/>
              <a:t>mall</a:t>
            </a:r>
          </a:p>
        </p:txBody>
      </p:sp>
    </p:spTree>
    <p:extLst>
      <p:ext uri="{BB962C8B-B14F-4D97-AF65-F5344CB8AC3E}">
        <p14:creationId xmlns:p14="http://schemas.microsoft.com/office/powerpoint/2010/main" val="153547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4924167"/>
          </a:xfrm>
        </p:spPr>
        <p:txBody>
          <a:bodyPr>
            <a:normAutofit fontScale="90000"/>
          </a:bodyPr>
          <a:lstStyle/>
          <a:p>
            <a:r>
              <a:rPr lang="en-GB" dirty="0"/>
              <a:t>Think of </a:t>
            </a:r>
            <a:r>
              <a:rPr lang="en-GB" u="sng" dirty="0"/>
              <a:t>THREE</a:t>
            </a:r>
            <a:r>
              <a:rPr lang="en-GB" dirty="0"/>
              <a:t> synonyms for each word below</a:t>
            </a:r>
            <a:r>
              <a:rPr lang="en-GB" dirty="0" smtClean="0"/>
              <a:t>:</a:t>
            </a:r>
            <a:br>
              <a:rPr lang="en-GB" dirty="0" smtClean="0"/>
            </a:br>
            <a:r>
              <a:rPr lang="en-GB" dirty="0" smtClean="0"/>
              <a:t>Work with your </a:t>
            </a:r>
            <a:r>
              <a:rPr lang="en-GB" dirty="0" smtClean="0"/>
              <a:t>partner</a:t>
            </a:r>
            <a:r>
              <a:rPr lang="en-GB" dirty="0"/>
              <a:t/>
            </a:r>
            <a:br>
              <a:rPr lang="en-GB" dirty="0"/>
            </a:br>
            <a:r>
              <a:rPr lang="en-GB" u="sng" dirty="0"/>
              <a:t/>
            </a:r>
            <a:br>
              <a:rPr lang="en-GB" u="sng" dirty="0"/>
            </a:br>
            <a:r>
              <a:rPr lang="en-GB" sz="4000" dirty="0" smtClean="0">
                <a:solidFill>
                  <a:srgbClr val="FF0000"/>
                </a:solidFill>
              </a:rPr>
              <a:t>excellent</a:t>
            </a:r>
            <a:r>
              <a:rPr lang="en-GB" sz="4000" dirty="0">
                <a:solidFill>
                  <a:srgbClr val="FF0000"/>
                </a:solidFill>
              </a:rPr>
              <a:t/>
            </a:r>
            <a:br>
              <a:rPr lang="en-GB" sz="4000" dirty="0">
                <a:solidFill>
                  <a:srgbClr val="FF0000"/>
                </a:solidFill>
              </a:rPr>
            </a:br>
            <a:r>
              <a:rPr lang="en-GB" sz="4000" dirty="0" smtClean="0">
                <a:solidFill>
                  <a:srgbClr val="FF0000"/>
                </a:solidFill>
              </a:rPr>
              <a:t>slow</a:t>
            </a:r>
            <a:r>
              <a:rPr lang="en-GB" sz="4000" dirty="0">
                <a:solidFill>
                  <a:srgbClr val="FF0000"/>
                </a:solidFill>
              </a:rPr>
              <a:t/>
            </a:r>
            <a:br>
              <a:rPr lang="en-GB" sz="4000" dirty="0">
                <a:solidFill>
                  <a:srgbClr val="FF0000"/>
                </a:solidFill>
              </a:rPr>
            </a:br>
            <a:r>
              <a:rPr lang="en-GB" sz="4000" dirty="0" smtClean="0">
                <a:solidFill>
                  <a:srgbClr val="FF0000"/>
                </a:solidFill>
              </a:rPr>
              <a:t>dull</a:t>
            </a:r>
            <a:r>
              <a:rPr lang="en-GB" sz="4000" dirty="0">
                <a:solidFill>
                  <a:srgbClr val="FF0000"/>
                </a:solidFill>
              </a:rPr>
              <a:t/>
            </a:r>
            <a:br>
              <a:rPr lang="en-GB" sz="4000" dirty="0">
                <a:solidFill>
                  <a:srgbClr val="FF0000"/>
                </a:solidFill>
              </a:rPr>
            </a:br>
            <a:r>
              <a:rPr lang="en-GB" sz="4000" dirty="0" smtClean="0">
                <a:solidFill>
                  <a:srgbClr val="FF0000"/>
                </a:solidFill>
              </a:rPr>
              <a:t>expensive</a:t>
            </a:r>
            <a:br>
              <a:rPr lang="en-GB" sz="4000" dirty="0" smtClean="0">
                <a:solidFill>
                  <a:srgbClr val="FF0000"/>
                </a:solidFill>
              </a:rPr>
            </a:br>
            <a:r>
              <a:rPr lang="en-GB" u="sng" dirty="0">
                <a:solidFill>
                  <a:srgbClr val="FF0000"/>
                </a:solidFill>
              </a:rPr>
              <a:t/>
            </a:r>
            <a:br>
              <a:rPr lang="en-GB" u="sng" dirty="0">
                <a:solidFill>
                  <a:srgbClr val="FF0000"/>
                </a:solidFill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5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4069" y="1563756"/>
            <a:ext cx="8454887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Gotham"/>
                <a:cs typeface="Arial" pitchFamily="34" charset="0"/>
              </a:rPr>
              <a:t>Can you replace the word bad with a better synonym?</a:t>
            </a:r>
          </a:p>
          <a:p>
            <a:endParaRPr lang="en-GB" sz="2800" dirty="0" smtClean="0">
              <a:latin typeface="Gotham"/>
              <a:cs typeface="Arial" pitchFamily="34" charset="0"/>
            </a:endParaRPr>
          </a:p>
          <a:p>
            <a:r>
              <a:rPr lang="en-GB" sz="2800" dirty="0" smtClean="0">
                <a:latin typeface="Gotham"/>
                <a:cs typeface="Arial" pitchFamily="34" charset="0"/>
              </a:rPr>
              <a:t>Late </a:t>
            </a:r>
            <a:r>
              <a:rPr lang="en-GB" sz="2800" dirty="0">
                <a:latin typeface="Gotham"/>
                <a:cs typeface="Arial" pitchFamily="34" charset="0"/>
              </a:rPr>
              <a:t>one night I heard a </a:t>
            </a:r>
            <a:r>
              <a:rPr lang="en-GB" sz="2800" b="1" dirty="0">
                <a:latin typeface="Gotham"/>
                <a:cs typeface="Arial" pitchFamily="34" charset="0"/>
              </a:rPr>
              <a:t>bad</a:t>
            </a:r>
            <a:r>
              <a:rPr lang="en-GB" sz="2800" dirty="0">
                <a:latin typeface="Gotham"/>
                <a:cs typeface="Arial" pitchFamily="34" charset="0"/>
              </a:rPr>
              <a:t> noise -  what could it be? </a:t>
            </a:r>
            <a:r>
              <a:rPr lang="en-GB" sz="2800" dirty="0" smtClean="0">
                <a:latin typeface="Gotham"/>
                <a:cs typeface="Arial" pitchFamily="34" charset="0"/>
              </a:rPr>
              <a:t>Was </a:t>
            </a:r>
            <a:r>
              <a:rPr lang="en-GB" sz="2800" dirty="0">
                <a:latin typeface="Gotham"/>
                <a:cs typeface="Arial" pitchFamily="34" charset="0"/>
              </a:rPr>
              <a:t>is some </a:t>
            </a:r>
            <a:r>
              <a:rPr lang="en-GB" sz="2800" b="1" dirty="0">
                <a:latin typeface="Gotham"/>
                <a:cs typeface="Arial" pitchFamily="34" charset="0"/>
              </a:rPr>
              <a:t>bad </a:t>
            </a:r>
            <a:r>
              <a:rPr lang="en-GB" sz="2800" dirty="0">
                <a:latin typeface="Gotham"/>
                <a:cs typeface="Arial" pitchFamily="34" charset="0"/>
              </a:rPr>
              <a:t>creature doing a </a:t>
            </a:r>
            <a:r>
              <a:rPr lang="en-GB" sz="2800" b="1" dirty="0">
                <a:latin typeface="Gotham"/>
                <a:cs typeface="Arial" pitchFamily="34" charset="0"/>
              </a:rPr>
              <a:t>bad </a:t>
            </a:r>
            <a:r>
              <a:rPr lang="en-GB" sz="2800" dirty="0">
                <a:latin typeface="Gotham"/>
                <a:cs typeface="Arial" pitchFamily="34" charset="0"/>
              </a:rPr>
              <a:t>deed? </a:t>
            </a:r>
            <a:r>
              <a:rPr lang="en-GB" sz="2800" dirty="0" smtClean="0">
                <a:latin typeface="Gotham"/>
                <a:cs typeface="Arial" pitchFamily="34" charset="0"/>
              </a:rPr>
              <a:t>As </a:t>
            </a:r>
            <a:r>
              <a:rPr lang="en-GB" sz="2800" dirty="0">
                <a:latin typeface="Gotham"/>
                <a:cs typeface="Arial" pitchFamily="34" charset="0"/>
              </a:rPr>
              <a:t>I went to investigate I could smell something </a:t>
            </a:r>
            <a:r>
              <a:rPr lang="en-GB" sz="2800" b="1" dirty="0">
                <a:latin typeface="Gotham"/>
                <a:cs typeface="Arial" pitchFamily="34" charset="0"/>
              </a:rPr>
              <a:t>bad</a:t>
            </a:r>
            <a:r>
              <a:rPr lang="en-GB" sz="2800" dirty="0">
                <a:latin typeface="Gotham"/>
                <a:cs typeface="Arial" pitchFamily="34" charset="0"/>
              </a:rPr>
              <a:t>, and I wondered what </a:t>
            </a:r>
            <a:r>
              <a:rPr lang="en-GB" sz="2800" b="1" dirty="0">
                <a:latin typeface="Gotham"/>
                <a:cs typeface="Arial" pitchFamily="34" charset="0"/>
              </a:rPr>
              <a:t>bad</a:t>
            </a:r>
            <a:r>
              <a:rPr lang="en-GB" sz="2800" dirty="0">
                <a:latin typeface="Gotham"/>
                <a:cs typeface="Arial" pitchFamily="34" charset="0"/>
              </a:rPr>
              <a:t> thing could have happened. 	All the </a:t>
            </a:r>
            <a:r>
              <a:rPr lang="en-GB" sz="2800" b="1" dirty="0">
                <a:latin typeface="Gotham"/>
                <a:cs typeface="Arial" pitchFamily="34" charset="0"/>
              </a:rPr>
              <a:t>bad</a:t>
            </a:r>
            <a:r>
              <a:rPr lang="en-GB" sz="2800" dirty="0">
                <a:latin typeface="Gotham"/>
                <a:cs typeface="Arial" pitchFamily="34" charset="0"/>
              </a:rPr>
              <a:t> things I could think of filled my mind, and as a I crept round the corner I saw a </a:t>
            </a:r>
            <a:r>
              <a:rPr lang="en-GB" sz="2800" b="1" dirty="0">
                <a:latin typeface="Gotham"/>
                <a:cs typeface="Arial" pitchFamily="34" charset="0"/>
              </a:rPr>
              <a:t>bad</a:t>
            </a:r>
            <a:r>
              <a:rPr lang="en-GB" sz="2800" dirty="0">
                <a:latin typeface="Gotham"/>
                <a:cs typeface="Arial" pitchFamily="34" charset="0"/>
              </a:rPr>
              <a:t> sight…</a:t>
            </a:r>
          </a:p>
          <a:p>
            <a:r>
              <a:rPr lang="en-GB" sz="2800" dirty="0">
                <a:latin typeface="Gotham"/>
                <a:cs typeface="Arial" pitchFamily="34" charset="0"/>
              </a:rPr>
              <a:t>It was a ______________ </a:t>
            </a:r>
            <a:r>
              <a:rPr lang="en-GB" sz="2800" dirty="0" smtClean="0">
                <a:latin typeface="Gotham"/>
                <a:cs typeface="Arial" pitchFamily="34" charset="0"/>
              </a:rPr>
              <a:t>!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>
                <a:solidFill>
                  <a:schemeClr val="bg1"/>
                </a:solidFill>
                <a:latin typeface="Arial" pitchFamily="34" charset="0"/>
              </a:rPr>
              <a:t>dreadful 	horrible 	terrible  	awful 		evil  gruesome 		nasty 		vile	 	hideous</a:t>
            </a: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127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08000" y="761016"/>
            <a:ext cx="8128000" cy="132556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An </a:t>
            </a:r>
            <a:r>
              <a:rPr lang="en-GB" dirty="0" smtClean="0"/>
              <a:t>antonym of a word  is a word which has the opposite meaning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1881809" y="2597425"/>
            <a:ext cx="547314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Gotham"/>
              </a:rPr>
              <a:t>Try these:</a:t>
            </a:r>
          </a:p>
          <a:p>
            <a:endParaRPr lang="en-GB" sz="2400" dirty="0">
              <a:latin typeface="Gotham"/>
            </a:endParaRPr>
          </a:p>
          <a:p>
            <a:r>
              <a:rPr lang="en-GB" sz="2400" dirty="0">
                <a:latin typeface="Gotham"/>
              </a:rPr>
              <a:t>b</a:t>
            </a:r>
            <a:r>
              <a:rPr lang="en-GB" sz="2400" dirty="0" smtClean="0">
                <a:latin typeface="Gotham"/>
              </a:rPr>
              <a:t>ad</a:t>
            </a:r>
          </a:p>
          <a:p>
            <a:r>
              <a:rPr lang="en-GB" sz="2400" dirty="0" smtClean="0">
                <a:latin typeface="Gotham"/>
              </a:rPr>
              <a:t>destroy</a:t>
            </a:r>
          </a:p>
          <a:p>
            <a:r>
              <a:rPr lang="en-GB" sz="2400" dirty="0">
                <a:latin typeface="Gotham"/>
              </a:rPr>
              <a:t>s</a:t>
            </a:r>
            <a:r>
              <a:rPr lang="en-GB" sz="2400" dirty="0" smtClean="0">
                <a:latin typeface="Gotham"/>
              </a:rPr>
              <a:t>hort </a:t>
            </a:r>
          </a:p>
          <a:p>
            <a:r>
              <a:rPr lang="en-GB" sz="2400" dirty="0">
                <a:latin typeface="Gotham"/>
              </a:rPr>
              <a:t>l</a:t>
            </a:r>
            <a:r>
              <a:rPr lang="en-GB" sz="2400" dirty="0" smtClean="0">
                <a:latin typeface="Gotham"/>
              </a:rPr>
              <a:t>oose</a:t>
            </a:r>
          </a:p>
          <a:p>
            <a:r>
              <a:rPr lang="en-GB" sz="2400" dirty="0">
                <a:latin typeface="Gotham"/>
              </a:rPr>
              <a:t>b</a:t>
            </a:r>
            <a:r>
              <a:rPr lang="en-GB" sz="2400" dirty="0" smtClean="0">
                <a:latin typeface="Gotham"/>
              </a:rPr>
              <a:t>right</a:t>
            </a:r>
          </a:p>
          <a:p>
            <a:r>
              <a:rPr lang="en-GB" sz="2400" dirty="0" smtClean="0">
                <a:latin typeface="Gotham"/>
              </a:rPr>
              <a:t>remember</a:t>
            </a:r>
          </a:p>
          <a:p>
            <a:r>
              <a:rPr lang="en-GB" sz="2400" dirty="0">
                <a:latin typeface="Gotham"/>
              </a:rPr>
              <a:t>e</a:t>
            </a:r>
            <a:r>
              <a:rPr lang="en-GB" sz="2400" dirty="0" smtClean="0">
                <a:latin typeface="Gotham"/>
              </a:rPr>
              <a:t>normous</a:t>
            </a:r>
          </a:p>
          <a:p>
            <a:r>
              <a:rPr lang="en-GB" sz="2400" dirty="0">
                <a:latin typeface="Gotham"/>
              </a:rPr>
              <a:t>b</a:t>
            </a:r>
            <a:r>
              <a:rPr lang="en-GB" sz="2400" dirty="0" smtClean="0">
                <a:latin typeface="Gotham"/>
              </a:rPr>
              <a:t>reak</a:t>
            </a:r>
          </a:p>
          <a:p>
            <a:endParaRPr lang="en-GB" dirty="0" smtClean="0">
              <a:latin typeface="Gotham"/>
            </a:endParaRPr>
          </a:p>
          <a:p>
            <a:endParaRPr lang="en-GB" dirty="0" smtClean="0">
              <a:latin typeface="Gotham"/>
            </a:endParaRPr>
          </a:p>
          <a:p>
            <a:endParaRPr lang="en-GB" dirty="0" smtClean="0">
              <a:latin typeface="Gotham"/>
            </a:endParaRPr>
          </a:p>
          <a:p>
            <a:r>
              <a:rPr lang="en-GB" dirty="0" smtClean="0">
                <a:latin typeface="Gotham"/>
              </a:rPr>
              <a:t> </a:t>
            </a:r>
            <a:endParaRPr lang="en-GB" dirty="0">
              <a:latin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61141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rot="10800000" flipH="1" flipV="1">
            <a:off x="702363" y="2018580"/>
            <a:ext cx="79115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Discuss with your partner why we need to consider synonyms and antonyms and how an understanding of each will improve our writing.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2" descr="Image result for picture of writing a 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092" y="3729661"/>
            <a:ext cx="2866887" cy="2150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390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7488</TotalTime>
  <Words>159</Words>
  <Application>Microsoft Office PowerPoint</Application>
  <PresentationFormat>On-screen Show (4:3)</PresentationFormat>
  <Paragraphs>47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Title slide</vt:lpstr>
      <vt:lpstr>Slides</vt:lpstr>
      <vt:lpstr>Year 6 Knowing how words are related as synonyms and antonyms</vt:lpstr>
      <vt:lpstr>PowerPoint Presentation</vt:lpstr>
      <vt:lpstr>PowerPoint Presentation</vt:lpstr>
      <vt:lpstr>Think of THREE synonyms for each word below: Work with your partner  excellent slow dull expensive  </vt:lpstr>
      <vt:lpstr>PowerPoint Presentation</vt:lpstr>
      <vt:lpstr> An antonym of a word  is a word which has the opposite meaning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adenmead3</cp:lastModifiedBy>
  <cp:revision>93</cp:revision>
  <dcterms:created xsi:type="dcterms:W3CDTF">2017-06-27T15:09:43Z</dcterms:created>
  <dcterms:modified xsi:type="dcterms:W3CDTF">2018-01-22T15:12:05Z</dcterms:modified>
</cp:coreProperties>
</file>