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</p:sldMasterIdLst>
  <p:notesMasterIdLst>
    <p:notesMasterId r:id="rId7"/>
  </p:notesMasterIdLst>
  <p:handoutMasterIdLst>
    <p:handoutMasterId r:id="rId8"/>
  </p:handoutMasterIdLst>
  <p:sldIdLst>
    <p:sldId id="260" r:id="rId3"/>
    <p:sldId id="310" r:id="rId4"/>
    <p:sldId id="315" r:id="rId5"/>
    <p:sldId id="31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8E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6"/>
    <p:restoredTop sz="67325" autoAdjust="0"/>
  </p:normalViewPr>
  <p:slideViewPr>
    <p:cSldViewPr snapToGrid="0" snapToObjects="1">
      <p:cViewPr>
        <p:scale>
          <a:sx n="48" d="100"/>
          <a:sy n="48" d="100"/>
        </p:scale>
        <p:origin x="2010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06537-7A6D-AE48-8835-DADFC7FA5A71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469170-F8B4-754D-AD68-32C90554A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856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DA8E-9E6D-ED4F-B068-49B17AB22E2E}" type="datetimeFigureOut">
              <a:rPr lang="en-US" smtClean="0"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82436-5DD0-124E-81ED-DDD3123492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4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773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82436-5DD0-124E-81ED-DDD3123492E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45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28650" y="4063999"/>
            <a:ext cx="7886700" cy="2112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Sub headings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8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854077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4" y="0"/>
            <a:ext cx="9178209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0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theme" Target="../theme/theme2.xml"/><Relationship Id="rId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295526"/>
            <a:ext cx="8128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66806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11403" y="5295901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6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1" r:id="rId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Gotham" charset="0"/>
          <a:ea typeface="Gotham" charset="0"/>
          <a:cs typeface="Gotham" charset="0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Gotham Book" charset="0"/>
          <a:ea typeface="Gotham Book" charset="0"/>
          <a:cs typeface="Gotham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963"/>
          <a:stretch/>
        </p:blipFill>
        <p:spPr>
          <a:xfrm>
            <a:off x="-11403" y="0"/>
            <a:ext cx="9144000" cy="219709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222"/>
          <a:stretch/>
        </p:blipFill>
        <p:spPr>
          <a:xfrm>
            <a:off x="-22806" y="5395912"/>
            <a:ext cx="9166806" cy="1562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4903" y="505620"/>
            <a:ext cx="1177694" cy="9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2672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 SPAG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NCLO: Be able to use </a:t>
            </a:r>
            <a:r>
              <a:rPr lang="en-GB" sz="3200" i="1" dirty="0" smtClean="0">
                <a:latin typeface="Segoe Print" panose="02000600000000000000" pitchFamily="2" charset="0"/>
                <a:ea typeface="Please write me a song" panose="02000603000000000000" pitchFamily="2" charset="0"/>
                <a:cs typeface="Levenim MT" panose="02010502060101010101" pitchFamily="2" charset="-79"/>
              </a:rPr>
              <a:t>irregular past tense verbs. </a:t>
            </a:r>
            <a:endParaRPr lang="en-GB" sz="3200" i="1" dirty="0">
              <a:latin typeface="Segoe Print" panose="02000600000000000000" pitchFamily="2" charset="0"/>
              <a:ea typeface="Please write me a song" panose="02000603000000000000" pitchFamily="2" charset="0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56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6751"/>
            <a:ext cx="7772400" cy="838199"/>
          </a:xfrm>
        </p:spPr>
        <p:txBody>
          <a:bodyPr>
            <a:normAutofit fontScale="90000"/>
          </a:bodyPr>
          <a:lstStyle/>
          <a:p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Not all past tense verbs follow the add </a:t>
            </a:r>
            <a:r>
              <a:rPr lang="en-GB" dirty="0" err="1" smtClean="0">
                <a:latin typeface="Segoe Print" charset="0"/>
                <a:ea typeface="Segoe Print" charset="0"/>
                <a:cs typeface="Segoe Print" charset="0"/>
              </a:rPr>
              <a:t>ed</a:t>
            </a:r>
            <a:r>
              <a:rPr lang="en-GB" dirty="0" smtClean="0">
                <a:latin typeface="Segoe Print" charset="0"/>
                <a:ea typeface="Segoe Print" charset="0"/>
                <a:cs typeface="Segoe Print" charset="0"/>
              </a:rPr>
              <a:t> rule.</a:t>
            </a:r>
            <a:endParaRPr lang="en-GB" dirty="0">
              <a:latin typeface="Segoe Print" charset="0"/>
              <a:ea typeface="Segoe Print" charset="0"/>
              <a:cs typeface="Segoe Print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7443" y="1695450"/>
            <a:ext cx="8040757" cy="4857749"/>
          </a:xfrm>
        </p:spPr>
        <p:txBody>
          <a:bodyPr/>
          <a:lstStyle/>
          <a:p>
            <a:r>
              <a:rPr lang="en-GB" sz="3600" b="1" dirty="0" smtClean="0">
                <a:solidFill>
                  <a:srgbClr val="0070C0"/>
                </a:solidFill>
                <a:latin typeface="Segoe Print" charset="0"/>
                <a:ea typeface="Segoe Print" charset="0"/>
                <a:cs typeface="Segoe Print" charset="0"/>
              </a:rPr>
              <a:t>Which verb is correct?</a:t>
            </a:r>
          </a:p>
          <a:p>
            <a:endParaRPr lang="en-GB" sz="3200" b="1" dirty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4400" b="1" dirty="0" err="1">
                <a:latin typeface="Segoe Print" charset="0"/>
                <a:ea typeface="Segoe Print" charset="0"/>
                <a:cs typeface="Segoe Print" charset="0"/>
              </a:rPr>
              <a:t>b</a:t>
            </a:r>
            <a:r>
              <a:rPr lang="en-GB" sz="4400" b="1" dirty="0" err="1" smtClean="0">
                <a:latin typeface="Segoe Print" charset="0"/>
                <a:ea typeface="Segoe Print" charset="0"/>
                <a:cs typeface="Segoe Print" charset="0"/>
              </a:rPr>
              <a:t>lowed</a:t>
            </a:r>
            <a:r>
              <a:rPr lang="en-GB" sz="4400" b="1" dirty="0" smtClean="0">
                <a:latin typeface="Segoe Print" charset="0"/>
                <a:ea typeface="Segoe Print" charset="0"/>
                <a:cs typeface="Segoe Print" charset="0"/>
              </a:rPr>
              <a:t> – blew</a:t>
            </a:r>
          </a:p>
          <a:p>
            <a:r>
              <a:rPr lang="en-GB" sz="4400" b="1" dirty="0" err="1" smtClean="0">
                <a:latin typeface="Segoe Print" charset="0"/>
                <a:ea typeface="Segoe Print" charset="0"/>
                <a:cs typeface="Segoe Print" charset="0"/>
              </a:rPr>
              <a:t>weeped</a:t>
            </a:r>
            <a:r>
              <a:rPr lang="en-GB" sz="4400" b="1" dirty="0" smtClean="0">
                <a:latin typeface="Segoe Print" charset="0"/>
                <a:ea typeface="Segoe Print" charset="0"/>
                <a:cs typeface="Segoe Print" charset="0"/>
              </a:rPr>
              <a:t> - swept</a:t>
            </a:r>
            <a:endParaRPr lang="en-GB" sz="4400" b="1" dirty="0" smtClean="0">
              <a:latin typeface="Segoe Print" charset="0"/>
              <a:ea typeface="Segoe Print" charset="0"/>
              <a:cs typeface="Segoe Print" charset="0"/>
            </a:endParaRPr>
          </a:p>
          <a:p>
            <a:r>
              <a:rPr lang="en-GB" sz="4400" b="1" dirty="0" err="1">
                <a:latin typeface="Segoe Print" charset="0"/>
                <a:ea typeface="Segoe Print" charset="0"/>
                <a:cs typeface="Segoe Print" charset="0"/>
              </a:rPr>
              <a:t>s</a:t>
            </a:r>
            <a:r>
              <a:rPr lang="en-GB" sz="4400" b="1" dirty="0" err="1" smtClean="0">
                <a:latin typeface="Segoe Print" charset="0"/>
                <a:ea typeface="Segoe Print" charset="0"/>
                <a:cs typeface="Segoe Print" charset="0"/>
              </a:rPr>
              <a:t>wimmed</a:t>
            </a:r>
            <a:r>
              <a:rPr lang="en-GB" sz="4400" b="1" dirty="0" smtClean="0">
                <a:latin typeface="Segoe Print" charset="0"/>
                <a:ea typeface="Segoe Print" charset="0"/>
                <a:cs typeface="Segoe Print" charset="0"/>
              </a:rPr>
              <a:t> – swam</a:t>
            </a:r>
          </a:p>
          <a:p>
            <a:r>
              <a:rPr lang="en-GB" sz="4400" b="1" dirty="0" smtClean="0">
                <a:latin typeface="Segoe Print" charset="0"/>
                <a:ea typeface="Segoe Print" charset="0"/>
                <a:cs typeface="Segoe Print" charset="0"/>
              </a:rPr>
              <a:t>lit – lighted</a:t>
            </a:r>
          </a:p>
          <a:p>
            <a:r>
              <a:rPr lang="en-GB" sz="4400" b="1" dirty="0" err="1">
                <a:latin typeface="Segoe Print" charset="0"/>
                <a:ea typeface="Segoe Print" charset="0"/>
                <a:cs typeface="Segoe Print" charset="0"/>
              </a:rPr>
              <a:t>s</a:t>
            </a:r>
            <a:r>
              <a:rPr lang="en-GB" sz="4400" b="1" dirty="0" err="1" smtClean="0">
                <a:latin typeface="Segoe Print" charset="0"/>
                <a:ea typeface="Segoe Print" charset="0"/>
                <a:cs typeface="Segoe Print" charset="0"/>
              </a:rPr>
              <a:t>leeped</a:t>
            </a:r>
            <a:r>
              <a:rPr lang="en-GB" sz="4400" b="1" dirty="0" smtClean="0">
                <a:latin typeface="Segoe Print" charset="0"/>
                <a:ea typeface="Segoe Print" charset="0"/>
                <a:cs typeface="Segoe Print" charset="0"/>
              </a:rPr>
              <a:t> -slept</a:t>
            </a:r>
            <a:endParaRPr lang="en-GB" sz="4400" b="1" dirty="0">
              <a:latin typeface="Segoe Print" charset="0"/>
              <a:ea typeface="Segoe Print" charset="0"/>
              <a:cs typeface="Segoe Prin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9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62805"/>
            <a:ext cx="7772400" cy="1889943"/>
          </a:xfrm>
        </p:spPr>
        <p:txBody>
          <a:bodyPr>
            <a:normAutofit/>
          </a:bodyPr>
          <a:lstStyle/>
          <a:p>
            <a:r>
              <a:rPr lang="en-GB" b="0" dirty="0" smtClean="0">
                <a:solidFill>
                  <a:srgbClr val="0070C0"/>
                </a:solidFill>
                <a:latin typeface="Segoe Print" panose="02000600000000000000" pitchFamily="2" charset="0"/>
              </a:rPr>
              <a:t>Copy and complete the sentences, choosing the correct verb.</a:t>
            </a:r>
            <a:endParaRPr lang="en-GB" b="0" dirty="0">
              <a:solidFill>
                <a:srgbClr val="0070C0"/>
              </a:solidFill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4249" y="2557550"/>
            <a:ext cx="8600302" cy="4543614"/>
          </a:xfrm>
        </p:spPr>
        <p:txBody>
          <a:bodyPr/>
          <a:lstStyle/>
          <a:p>
            <a:pPr algn="l"/>
            <a:r>
              <a:rPr lang="en-GB" sz="3200" dirty="0" smtClean="0"/>
              <a:t>1: Tim </a:t>
            </a:r>
            <a:r>
              <a:rPr lang="en-GB" sz="3200" b="1" dirty="0" smtClean="0"/>
              <a:t>go / went </a:t>
            </a:r>
            <a:r>
              <a:rPr lang="en-GB" sz="3200" dirty="0" smtClean="0"/>
              <a:t>for a walk with his dog</a:t>
            </a:r>
            <a:r>
              <a:rPr lang="en-GB" sz="3200" b="1" dirty="0" smtClean="0"/>
              <a:t>.</a:t>
            </a:r>
          </a:p>
          <a:p>
            <a:pPr algn="l"/>
            <a:r>
              <a:rPr lang="en-GB" sz="3200" dirty="0" smtClean="0">
                <a:solidFill>
                  <a:srgbClr val="0070C0"/>
                </a:solidFill>
              </a:rPr>
              <a:t>2</a:t>
            </a:r>
            <a:r>
              <a:rPr lang="en-GB" sz="3200" b="1" dirty="0" smtClean="0">
                <a:solidFill>
                  <a:srgbClr val="0070C0"/>
                </a:solidFill>
              </a:rPr>
              <a:t>: </a:t>
            </a:r>
            <a:r>
              <a:rPr lang="en-GB" sz="3200" dirty="0" smtClean="0">
                <a:solidFill>
                  <a:srgbClr val="0070C0"/>
                </a:solidFill>
              </a:rPr>
              <a:t>They</a:t>
            </a:r>
            <a:r>
              <a:rPr lang="en-GB" sz="3200" b="1" dirty="0" smtClean="0">
                <a:solidFill>
                  <a:srgbClr val="0070C0"/>
                </a:solidFill>
              </a:rPr>
              <a:t> sat / sit </a:t>
            </a:r>
            <a:r>
              <a:rPr lang="en-GB" sz="3200" dirty="0" smtClean="0">
                <a:solidFill>
                  <a:srgbClr val="0070C0"/>
                </a:solidFill>
              </a:rPr>
              <a:t>on the horse and </a:t>
            </a:r>
            <a:r>
              <a:rPr lang="en-GB" sz="3200" b="1" dirty="0" smtClean="0">
                <a:solidFill>
                  <a:srgbClr val="0070C0"/>
                </a:solidFill>
              </a:rPr>
              <a:t>rode / ride </a:t>
            </a:r>
            <a:r>
              <a:rPr lang="en-GB" sz="3200" dirty="0" smtClean="0">
                <a:solidFill>
                  <a:srgbClr val="0070C0"/>
                </a:solidFill>
              </a:rPr>
              <a:t>around the forest.</a:t>
            </a:r>
          </a:p>
          <a:p>
            <a:pPr algn="l"/>
            <a:r>
              <a:rPr lang="en-GB" sz="3200" dirty="0" smtClean="0"/>
              <a:t>3: She </a:t>
            </a:r>
            <a:r>
              <a:rPr lang="en-GB" sz="3200" b="1" dirty="0" smtClean="0"/>
              <a:t>hear / heard </a:t>
            </a:r>
            <a:r>
              <a:rPr lang="en-GB" sz="3200" dirty="0" smtClean="0"/>
              <a:t>a noise and he </a:t>
            </a:r>
            <a:r>
              <a:rPr lang="en-GB" sz="3200" b="1" dirty="0" smtClean="0"/>
              <a:t>run / ran </a:t>
            </a:r>
            <a:r>
              <a:rPr lang="en-GB" sz="3200" dirty="0" smtClean="0"/>
              <a:t>away.</a:t>
            </a:r>
          </a:p>
          <a:p>
            <a:pPr algn="l"/>
            <a:r>
              <a:rPr lang="en-GB" sz="3200" dirty="0" smtClean="0">
                <a:solidFill>
                  <a:srgbClr val="0070C0"/>
                </a:solidFill>
              </a:rPr>
              <a:t>4: The children </a:t>
            </a:r>
            <a:r>
              <a:rPr lang="en-GB" sz="3200" b="1" dirty="0" smtClean="0">
                <a:solidFill>
                  <a:srgbClr val="0070C0"/>
                </a:solidFill>
              </a:rPr>
              <a:t>lost /lose </a:t>
            </a:r>
            <a:r>
              <a:rPr lang="en-GB" sz="3200" dirty="0" smtClean="0">
                <a:solidFill>
                  <a:srgbClr val="0070C0"/>
                </a:solidFill>
              </a:rPr>
              <a:t>him in the forest.</a:t>
            </a:r>
          </a:p>
          <a:p>
            <a:pPr algn="l"/>
            <a:r>
              <a:rPr lang="en-GB" sz="3200" dirty="0" smtClean="0"/>
              <a:t>5: Then they </a:t>
            </a:r>
            <a:r>
              <a:rPr lang="en-GB" sz="3200" b="1" dirty="0" smtClean="0"/>
              <a:t>see / saw </a:t>
            </a:r>
            <a:r>
              <a:rPr lang="en-GB" sz="3200" dirty="0" smtClean="0"/>
              <a:t>him under a tree.</a:t>
            </a:r>
            <a:endParaRPr lang="en-GB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770558"/>
            <a:ext cx="7772400" cy="5101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>
                <a:solidFill>
                  <a:schemeClr val="tx1"/>
                </a:solidFill>
                <a:latin typeface="Gotham" charset="0"/>
                <a:ea typeface="Gotham" charset="0"/>
                <a:cs typeface="Gotham" charset="0"/>
              </a:defRPr>
            </a:lvl1pPr>
          </a:lstStyle>
          <a:p>
            <a:endParaRPr lang="en-GB" u="sng" dirty="0">
              <a:latin typeface="Segoe Print" panose="02000600000000000000" pitchFamily="2" charset="0"/>
            </a:endParaRPr>
          </a:p>
        </p:txBody>
      </p:sp>
      <p:sp>
        <p:nvSpPr>
          <p:cNvPr id="5" name="AutoShape 2" descr="quotation marks"/>
          <p:cNvSpPr>
            <a:spLocks noChangeAspect="1" noChangeArrowheads="1"/>
          </p:cNvSpPr>
          <p:nvPr/>
        </p:nvSpPr>
        <p:spPr bwMode="auto">
          <a:xfrm>
            <a:off x="-697042" y="225274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365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latin typeface="Segoe Print" panose="02000600000000000000" pitchFamily="2" charset="0"/>
              </a:rPr>
              <a:t>More to think about…Try to choose the correct past tense verb and write it in a sentence.</a:t>
            </a:r>
            <a:endParaRPr lang="en-GB" dirty="0">
              <a:latin typeface="Segoe Print" panose="02000600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50" y="2171700"/>
            <a:ext cx="8820150" cy="4294414"/>
          </a:xfrm>
        </p:spPr>
        <p:txBody>
          <a:bodyPr/>
          <a:lstStyle/>
          <a:p>
            <a:r>
              <a:rPr lang="en-GB" sz="3600" b="1" dirty="0" err="1" smtClean="0">
                <a:solidFill>
                  <a:srgbClr val="0070C0"/>
                </a:solidFill>
              </a:rPr>
              <a:t>buyed</a:t>
            </a:r>
            <a:r>
              <a:rPr lang="en-GB" sz="3600" b="1" dirty="0" smtClean="0">
                <a:solidFill>
                  <a:srgbClr val="0070C0"/>
                </a:solidFill>
              </a:rPr>
              <a:t> </a:t>
            </a:r>
            <a:r>
              <a:rPr lang="en-GB" sz="3600" b="1" dirty="0" smtClean="0"/>
              <a:t>or</a:t>
            </a:r>
            <a:r>
              <a:rPr lang="en-GB" sz="3600" b="1" dirty="0" smtClean="0">
                <a:solidFill>
                  <a:srgbClr val="0070C0"/>
                </a:solidFill>
              </a:rPr>
              <a:t> bought</a:t>
            </a:r>
          </a:p>
          <a:p>
            <a:endParaRPr lang="en-GB" sz="3600" b="1" dirty="0"/>
          </a:p>
          <a:p>
            <a:r>
              <a:rPr lang="en-GB" sz="3600" b="1" dirty="0" err="1">
                <a:solidFill>
                  <a:srgbClr val="00B050"/>
                </a:solidFill>
              </a:rPr>
              <a:t>t</a:t>
            </a:r>
            <a:r>
              <a:rPr lang="en-GB" sz="3600" b="1" dirty="0" err="1" smtClean="0">
                <a:solidFill>
                  <a:srgbClr val="00B050"/>
                </a:solidFill>
              </a:rPr>
              <a:t>hinked</a:t>
            </a:r>
            <a:r>
              <a:rPr lang="en-GB" sz="3600" b="1" dirty="0" smtClean="0">
                <a:solidFill>
                  <a:srgbClr val="00B050"/>
                </a:solidFill>
              </a:rPr>
              <a:t> </a:t>
            </a:r>
            <a:r>
              <a:rPr lang="en-GB" sz="3600" b="1" dirty="0" smtClean="0"/>
              <a:t>or</a:t>
            </a:r>
            <a:r>
              <a:rPr lang="en-GB" sz="3600" b="1" dirty="0" smtClean="0">
                <a:solidFill>
                  <a:srgbClr val="00B050"/>
                </a:solidFill>
              </a:rPr>
              <a:t> thought</a:t>
            </a:r>
          </a:p>
          <a:p>
            <a:endParaRPr lang="en-GB" sz="3600" b="1" dirty="0"/>
          </a:p>
          <a:p>
            <a:r>
              <a:rPr lang="en-GB" sz="3600" b="1" dirty="0" err="1">
                <a:solidFill>
                  <a:srgbClr val="7030A0"/>
                </a:solidFill>
              </a:rPr>
              <a:t>b</a:t>
            </a:r>
            <a:r>
              <a:rPr lang="en-GB" sz="3600" b="1" dirty="0" err="1" smtClean="0">
                <a:solidFill>
                  <a:srgbClr val="7030A0"/>
                </a:solidFill>
              </a:rPr>
              <a:t>ringed</a:t>
            </a:r>
            <a:r>
              <a:rPr lang="en-GB" sz="3600" b="1" dirty="0" smtClean="0">
                <a:solidFill>
                  <a:srgbClr val="7030A0"/>
                </a:solidFill>
              </a:rPr>
              <a:t> </a:t>
            </a:r>
            <a:r>
              <a:rPr lang="en-GB" sz="3600" b="1" dirty="0" smtClean="0"/>
              <a:t>or</a:t>
            </a:r>
            <a:r>
              <a:rPr lang="en-GB" sz="3600" b="1" dirty="0" smtClean="0">
                <a:solidFill>
                  <a:srgbClr val="7030A0"/>
                </a:solidFill>
              </a:rPr>
              <a:t> brought</a:t>
            </a:r>
          </a:p>
          <a:p>
            <a:endParaRPr lang="en-GB" sz="3600" b="1" dirty="0"/>
          </a:p>
          <a:p>
            <a:r>
              <a:rPr lang="en-GB" sz="3600" b="1" dirty="0">
                <a:solidFill>
                  <a:srgbClr val="FF0000"/>
                </a:solidFill>
              </a:rPr>
              <a:t>f</a:t>
            </a:r>
            <a:r>
              <a:rPr lang="en-GB" sz="3600" b="1" dirty="0" smtClean="0">
                <a:solidFill>
                  <a:srgbClr val="FF0000"/>
                </a:solidFill>
              </a:rPr>
              <a:t>lied </a:t>
            </a:r>
            <a:r>
              <a:rPr lang="en-GB" sz="3600" b="1" dirty="0" smtClean="0"/>
              <a:t>or</a:t>
            </a:r>
            <a:r>
              <a:rPr lang="en-GB" sz="3600" b="1" dirty="0" smtClean="0">
                <a:solidFill>
                  <a:srgbClr val="FF0000"/>
                </a:solidFill>
              </a:rPr>
              <a:t> flew</a:t>
            </a:r>
            <a:endParaRPr lang="en-GB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3797417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91D87DC-CC0A-A447-94FA-001A51193FBB}" vid="{CC5ADD21-0F54-224E-99B0-3A90D3AF798C}"/>
    </a:ext>
  </a:extLst>
</a:theme>
</file>

<file path=ppt/theme/theme2.xml><?xml version="1.0" encoding="utf-8"?>
<a:theme xmlns:a="http://schemas.openxmlformats.org/drawingml/2006/main" name="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Xavier presentation</Template>
  <TotalTime>850</TotalTime>
  <Words>157</Words>
  <Application>Microsoft Office PowerPoint</Application>
  <PresentationFormat>On-screen Show (4:3)</PresentationFormat>
  <Paragraphs>27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Gotham</vt:lpstr>
      <vt:lpstr>Gotham Book</vt:lpstr>
      <vt:lpstr>Levenim MT</vt:lpstr>
      <vt:lpstr>Please write me a song</vt:lpstr>
      <vt:lpstr>Segoe Print</vt:lpstr>
      <vt:lpstr>Title slide</vt:lpstr>
      <vt:lpstr>Slides</vt:lpstr>
      <vt:lpstr>Year 2 SPAG</vt:lpstr>
      <vt:lpstr>Not all past tense verbs follow the add ed rule.</vt:lpstr>
      <vt:lpstr>Copy and complete the sentences, choosing the correct verb.</vt:lpstr>
      <vt:lpstr>More to think about…Try to choose the correct past tense verb and write it in a sentence.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Torlop</dc:creator>
  <cp:lastModifiedBy>Teacher</cp:lastModifiedBy>
  <cp:revision>92</cp:revision>
  <dcterms:created xsi:type="dcterms:W3CDTF">2017-06-27T15:09:43Z</dcterms:created>
  <dcterms:modified xsi:type="dcterms:W3CDTF">2018-01-22T17:38:00Z</dcterms:modified>
</cp:coreProperties>
</file>