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58" r:id="rId17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32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385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5573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255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3258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20811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858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4573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0521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27693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37977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7324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3615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618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4019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714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3060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57419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903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0894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3378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96493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49547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06613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5262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316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6397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3108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448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67132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4928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9996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9677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94732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73579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6475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98155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5617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7373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1796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1961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11309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46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803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3388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56771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95860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93493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68404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6391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9936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369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449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142072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7486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335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4655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9366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73723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20736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195167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7373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3763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2379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6240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51200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46088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7168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68346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5605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7558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837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1314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38646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66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4533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6774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93084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77147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56245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23123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9626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8970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3613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62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56779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111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4619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2731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9216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4511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79987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52395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8881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59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59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0189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8725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0440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63030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1096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892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5278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3898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38975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91097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53077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5923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2986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6675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8287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744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8978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7765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2247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3920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59909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20102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49460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4552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5440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757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2871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92664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29752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0256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7261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4286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9061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11402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780367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2634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5215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4759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8994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907475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52499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0084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2264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1665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57922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83953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22124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92098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5779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3012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439961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8504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9460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0361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5094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4300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36244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31192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52970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48284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0262"/>
      </p:ext>
    </p:extLst>
  </p:cSld>
  <p:clrMapOvr>
    <a:masterClrMapping/>
  </p:clrMapOvr>
  <p:transition xmlns:p14="http://schemas.microsoft.com/office/powerpoint/2010/main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>
    <p:wip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>
    <p:wip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-55563"/>
            <a:ext cx="7845425" cy="99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563563"/>
            <a:ext cx="14619288" cy="1085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1" descr="GS2-p20.tif"/>
          <p:cNvPicPr>
            <a:picLocks noChangeAspect="1"/>
          </p:cNvPicPr>
          <p:nvPr/>
        </p:nvPicPr>
        <p:blipFill rotWithShape="1"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13547" r="3127" b="12215"/>
          <a:stretch/>
        </p:blipFill>
        <p:spPr>
          <a:xfrm>
            <a:off x="885776" y="340296"/>
            <a:ext cx="11449272" cy="8893755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73808" y="700336"/>
            <a:ext cx="4968875" cy="2554545"/>
          </a:xfrm>
          <a:prstGeom prst="rect">
            <a:avLst/>
          </a:prstGeom>
          <a:solidFill>
            <a:srgbClr val="FFFFFF">
              <a:alpha val="6700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3200" b="1" dirty="0">
                <a:latin typeface="+mn-lt"/>
              </a:rPr>
              <a:t>Moses said to the people, “Remember this day – the day on which you left Egypt, the place where you were slaves. </a:t>
            </a:r>
            <a:endParaRPr lang="en-US" sz="3200" b="1" dirty="0" smtClean="0"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98544" y="7973144"/>
            <a:ext cx="4032250" cy="83099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ro-RO" sz="2400" b="1" dirty="0" smtClean="0">
                <a:latin typeface="Century Gothic" charset="0"/>
                <a:cs typeface="Century Gothic" charset="0"/>
              </a:rPr>
              <a:t>Exodus 13: 3</a:t>
            </a:r>
          </a:p>
          <a:p>
            <a:pPr algn="r" eaLnBrk="1" hangingPunct="1"/>
            <a:r>
              <a:rPr lang="ro-RO" sz="2400" b="1" dirty="0" smtClean="0">
                <a:latin typeface="Century Gothic" charset="0"/>
                <a:cs typeface="Century Gothic" charset="0"/>
              </a:rPr>
              <a:t>(Come and See)</a:t>
            </a:r>
            <a:endParaRPr lang="en-GB" sz="2400" b="1" dirty="0">
              <a:latin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3808" y="4300736"/>
            <a:ext cx="4968552" cy="2554545"/>
          </a:xfrm>
          <a:prstGeom prst="rect">
            <a:avLst/>
          </a:prstGeom>
          <a:solidFill>
            <a:srgbClr val="FFFFFF">
              <a:alpha val="73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Century Gothic"/>
              </a:rPr>
              <a:t>This is the day the Lord brought you out by his great power. No leavened bread is to be eaten.</a:t>
            </a:r>
            <a:endParaRPr lang="en-GB" sz="3200" b="1" dirty="0">
              <a:latin typeface="Century Gothic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7620000" cy="96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Pages>0</Pages>
  <Words>57</Words>
  <Characters>0</Characters>
  <Application>Microsoft Macintosh PowerPoint</Application>
  <PresentationFormat>Custom</PresentationFormat>
  <Lines>0</Lines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</dc:creator>
  <cp:lastModifiedBy>Gwen Shaw</cp:lastModifiedBy>
  <cp:revision>14</cp:revision>
  <dcterms:modified xsi:type="dcterms:W3CDTF">2013-08-26T15:30:17Z</dcterms:modified>
</cp:coreProperties>
</file>