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</p:sldIdLst>
  <p:sldSz cx="9144000" cy="6858000" type="screen4x3"/>
  <p:notesSz cx="6881813" cy="10002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990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70487A-8AC5-4109-8C69-6E43A8FF389E}" type="doc">
      <dgm:prSet loTypeId="urn:microsoft.com/office/officeart/2005/8/layout/cycle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778F7418-293B-4430-89E0-78EFF28DD51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sz="1600" dirty="0" smtClean="0"/>
            <a:t>Home learning done in Spiral Learning Book</a:t>
          </a:r>
          <a:endParaRPr lang="en-GB" sz="1600" dirty="0"/>
        </a:p>
      </dgm:t>
    </dgm:pt>
    <dgm:pt modelId="{ACC71ACD-7825-4294-B223-0FCA9EAC54C6}" type="parTrans" cxnId="{B8DB5F3F-0AAE-499B-A055-5327AA6A766B}">
      <dgm:prSet/>
      <dgm:spPr/>
      <dgm:t>
        <a:bodyPr/>
        <a:lstStyle/>
        <a:p>
          <a:endParaRPr lang="en-GB" sz="1800"/>
        </a:p>
      </dgm:t>
    </dgm:pt>
    <dgm:pt modelId="{A1210CE0-427A-42AA-B819-DD8D8DA8DCDA}" type="sibTrans" cxnId="{B8DB5F3F-0AAE-499B-A055-5327AA6A766B}">
      <dgm:prSet/>
      <dgm:spPr/>
      <dgm:t>
        <a:bodyPr/>
        <a:lstStyle/>
        <a:p>
          <a:endParaRPr lang="en-GB" sz="1800"/>
        </a:p>
      </dgm:t>
    </dgm:pt>
    <dgm:pt modelId="{FEE3F5E6-E6DF-42A0-827D-3238D730B0F7}">
      <dgm:prSet phldrT="[Text]" custT="1"/>
      <dgm:spPr/>
      <dgm:t>
        <a:bodyPr/>
        <a:lstStyle/>
        <a:p>
          <a:r>
            <a:rPr lang="en-GB" sz="1600" dirty="0" smtClean="0"/>
            <a:t>Peer Assessment in class</a:t>
          </a:r>
          <a:endParaRPr lang="en-GB" sz="1600" dirty="0"/>
        </a:p>
      </dgm:t>
    </dgm:pt>
    <dgm:pt modelId="{A6071201-53D4-49ED-8F7E-EFBBED7D8BE0}" type="parTrans" cxnId="{AD738A00-4EE8-4D0D-A18F-DB86C507A17A}">
      <dgm:prSet/>
      <dgm:spPr/>
      <dgm:t>
        <a:bodyPr/>
        <a:lstStyle/>
        <a:p>
          <a:endParaRPr lang="en-GB" sz="1800"/>
        </a:p>
      </dgm:t>
    </dgm:pt>
    <dgm:pt modelId="{F2E9F4A7-DF4C-4741-A11E-0DDB8230528C}" type="sibTrans" cxnId="{AD738A00-4EE8-4D0D-A18F-DB86C507A17A}">
      <dgm:prSet/>
      <dgm:spPr/>
      <dgm:t>
        <a:bodyPr/>
        <a:lstStyle/>
        <a:p>
          <a:endParaRPr lang="en-GB" sz="1800"/>
        </a:p>
      </dgm:t>
    </dgm:pt>
    <dgm:pt modelId="{C38B2315-702D-4912-A37C-13D7D8A0F0A6}">
      <dgm:prSet phldrT="[Text]" custT="1"/>
      <dgm:spPr/>
      <dgm:t>
        <a:bodyPr/>
        <a:lstStyle/>
        <a:p>
          <a:r>
            <a:rPr lang="en-GB" sz="1600" dirty="0" smtClean="0"/>
            <a:t>Spiral Learning Book to next child</a:t>
          </a:r>
          <a:endParaRPr lang="en-GB" sz="1600" dirty="0"/>
        </a:p>
      </dgm:t>
    </dgm:pt>
    <dgm:pt modelId="{8A0B9E85-3F93-4BE6-80E9-A810805E2461}" type="parTrans" cxnId="{0E9B1E48-D210-47E9-B2FB-8437E4D0EFF2}">
      <dgm:prSet/>
      <dgm:spPr/>
      <dgm:t>
        <a:bodyPr/>
        <a:lstStyle/>
        <a:p>
          <a:endParaRPr lang="en-GB" sz="1800"/>
        </a:p>
      </dgm:t>
    </dgm:pt>
    <dgm:pt modelId="{43C9B8CC-50D4-4CB4-92F3-21BAAA618AEC}" type="sibTrans" cxnId="{0E9B1E48-D210-47E9-B2FB-8437E4D0EFF2}">
      <dgm:prSet/>
      <dgm:spPr/>
      <dgm:t>
        <a:bodyPr/>
        <a:lstStyle/>
        <a:p>
          <a:endParaRPr lang="en-GB" sz="1800"/>
        </a:p>
      </dgm:t>
    </dgm:pt>
    <dgm:pt modelId="{4BE84FF2-7093-4945-A4C2-A0A4A7F9E401}">
      <dgm:prSet phldrT="[Text]" custT="1"/>
      <dgm:spPr/>
      <dgm:t>
        <a:bodyPr/>
        <a:lstStyle/>
        <a:p>
          <a:r>
            <a:rPr lang="en-GB" sz="1600" dirty="0" smtClean="0"/>
            <a:t>Peer Assessment in class</a:t>
          </a:r>
          <a:endParaRPr lang="en-GB" sz="1600" dirty="0"/>
        </a:p>
      </dgm:t>
    </dgm:pt>
    <dgm:pt modelId="{B6DE2823-462D-4A4A-941C-06E04ACD2C5E}" type="parTrans" cxnId="{A8DE55F5-ED6C-4939-92F9-C12763479410}">
      <dgm:prSet/>
      <dgm:spPr/>
      <dgm:t>
        <a:bodyPr/>
        <a:lstStyle/>
        <a:p>
          <a:endParaRPr lang="en-GB" sz="1800"/>
        </a:p>
      </dgm:t>
    </dgm:pt>
    <dgm:pt modelId="{08867A7B-18FC-4792-A556-F0978A56FDB4}" type="sibTrans" cxnId="{A8DE55F5-ED6C-4939-92F9-C12763479410}">
      <dgm:prSet/>
      <dgm:spPr/>
      <dgm:t>
        <a:bodyPr/>
        <a:lstStyle/>
        <a:p>
          <a:endParaRPr lang="en-GB" sz="1800"/>
        </a:p>
      </dgm:t>
    </dgm:pt>
    <dgm:pt modelId="{B6523CC9-86B8-4815-9C91-F5DD4283972A}">
      <dgm:prSet phldrT="[Text]" custT="1"/>
      <dgm:spPr/>
      <dgm:t>
        <a:bodyPr/>
        <a:lstStyle/>
        <a:p>
          <a:r>
            <a:rPr lang="en-GB" sz="1600" smtClean="0"/>
            <a:t>Spiral Learning Book to next child</a:t>
          </a:r>
          <a:endParaRPr lang="en-GB" sz="1600" dirty="0"/>
        </a:p>
      </dgm:t>
    </dgm:pt>
    <dgm:pt modelId="{10392B61-E1F1-4B1F-AE39-23FA96C14D39}" type="parTrans" cxnId="{CF8008F5-F293-4F84-8678-25EF7E0E336E}">
      <dgm:prSet/>
      <dgm:spPr/>
      <dgm:t>
        <a:bodyPr/>
        <a:lstStyle/>
        <a:p>
          <a:endParaRPr lang="en-GB" sz="1800"/>
        </a:p>
      </dgm:t>
    </dgm:pt>
    <dgm:pt modelId="{A62DA806-0D10-466B-B27F-857E26981F16}" type="sibTrans" cxnId="{CF8008F5-F293-4F84-8678-25EF7E0E336E}">
      <dgm:prSet/>
      <dgm:spPr/>
      <dgm:t>
        <a:bodyPr/>
        <a:lstStyle/>
        <a:p>
          <a:endParaRPr lang="en-GB" sz="1800"/>
        </a:p>
      </dgm:t>
    </dgm:pt>
    <dgm:pt modelId="{C88275B3-19E5-4D5D-A290-99FFB29BEFAD}">
      <dgm:prSet phldrT="[Text]" custT="1"/>
      <dgm:spPr/>
      <dgm:t>
        <a:bodyPr/>
        <a:lstStyle/>
        <a:p>
          <a:r>
            <a:rPr lang="en-GB" sz="1600" dirty="0" smtClean="0"/>
            <a:t>Peer Assessment in class</a:t>
          </a:r>
          <a:endParaRPr lang="en-GB" sz="1600" dirty="0"/>
        </a:p>
      </dgm:t>
    </dgm:pt>
    <dgm:pt modelId="{E56D1515-9B0E-4B6C-BAA3-183C477A36C0}" type="parTrans" cxnId="{641A8F6D-3924-4A2A-8363-A5124B4DB405}">
      <dgm:prSet/>
      <dgm:spPr/>
      <dgm:t>
        <a:bodyPr/>
        <a:lstStyle/>
        <a:p>
          <a:endParaRPr lang="en-GB" sz="1800"/>
        </a:p>
      </dgm:t>
    </dgm:pt>
    <dgm:pt modelId="{7C3CF8E6-E5B2-4ECA-8D3C-25C0D44278B7}" type="sibTrans" cxnId="{641A8F6D-3924-4A2A-8363-A5124B4DB405}">
      <dgm:prSet/>
      <dgm:spPr/>
      <dgm:t>
        <a:bodyPr/>
        <a:lstStyle/>
        <a:p>
          <a:endParaRPr lang="en-GB" sz="1800"/>
        </a:p>
      </dgm:t>
    </dgm:pt>
    <dgm:pt modelId="{11F52D8C-400D-4AC8-8783-5CCF656FB057}" type="pres">
      <dgm:prSet presAssocID="{7770487A-8AC5-4109-8C69-6E43A8FF389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D39CC0F-699E-4060-BB94-317DB3546704}" type="pres">
      <dgm:prSet presAssocID="{778F7418-293B-4430-89E0-78EFF28DD51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08FEB99-85CD-48F7-B9C9-FAF486E68712}" type="pres">
      <dgm:prSet presAssocID="{778F7418-293B-4430-89E0-78EFF28DD510}" presName="spNode" presStyleCnt="0"/>
      <dgm:spPr/>
    </dgm:pt>
    <dgm:pt modelId="{F08047CF-B90B-4742-AFEE-3D41E291965B}" type="pres">
      <dgm:prSet presAssocID="{A1210CE0-427A-42AA-B819-DD8D8DA8DCDA}" presName="sibTrans" presStyleLbl="sibTrans1D1" presStyleIdx="0" presStyleCnt="6"/>
      <dgm:spPr/>
      <dgm:t>
        <a:bodyPr/>
        <a:lstStyle/>
        <a:p>
          <a:endParaRPr lang="en-GB"/>
        </a:p>
      </dgm:t>
    </dgm:pt>
    <dgm:pt modelId="{70079A2A-48C8-48E8-AE19-B7DB516F1872}" type="pres">
      <dgm:prSet presAssocID="{FEE3F5E6-E6DF-42A0-827D-3238D730B0F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2F6F8A5-AD57-41D6-B0E6-DE79E6433AB2}" type="pres">
      <dgm:prSet presAssocID="{FEE3F5E6-E6DF-42A0-827D-3238D730B0F7}" presName="spNode" presStyleCnt="0"/>
      <dgm:spPr/>
    </dgm:pt>
    <dgm:pt modelId="{A3ADADBA-1CEF-4405-B060-CA90A7B67AC8}" type="pres">
      <dgm:prSet presAssocID="{F2E9F4A7-DF4C-4741-A11E-0DDB8230528C}" presName="sibTrans" presStyleLbl="sibTrans1D1" presStyleIdx="1" presStyleCnt="6"/>
      <dgm:spPr/>
      <dgm:t>
        <a:bodyPr/>
        <a:lstStyle/>
        <a:p>
          <a:endParaRPr lang="en-GB"/>
        </a:p>
      </dgm:t>
    </dgm:pt>
    <dgm:pt modelId="{09C19F6A-664F-4D88-9063-A5F9E57EEA18}" type="pres">
      <dgm:prSet presAssocID="{C38B2315-702D-4912-A37C-13D7D8A0F0A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F92F00B-D55D-4FDC-9FF2-2BB51A5888DB}" type="pres">
      <dgm:prSet presAssocID="{C38B2315-702D-4912-A37C-13D7D8A0F0A6}" presName="spNode" presStyleCnt="0"/>
      <dgm:spPr/>
    </dgm:pt>
    <dgm:pt modelId="{A1EDFBC7-70B0-4B5A-8C65-BE6F93CD704D}" type="pres">
      <dgm:prSet presAssocID="{43C9B8CC-50D4-4CB4-92F3-21BAAA618AEC}" presName="sibTrans" presStyleLbl="sibTrans1D1" presStyleIdx="2" presStyleCnt="6"/>
      <dgm:spPr/>
      <dgm:t>
        <a:bodyPr/>
        <a:lstStyle/>
        <a:p>
          <a:endParaRPr lang="en-GB"/>
        </a:p>
      </dgm:t>
    </dgm:pt>
    <dgm:pt modelId="{359DF80C-3DDB-42DD-917C-E54397087510}" type="pres">
      <dgm:prSet presAssocID="{4BE84FF2-7093-4945-A4C2-A0A4A7F9E40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43F6096-5302-41E0-8B9E-78317932B4F5}" type="pres">
      <dgm:prSet presAssocID="{4BE84FF2-7093-4945-A4C2-A0A4A7F9E401}" presName="spNode" presStyleCnt="0"/>
      <dgm:spPr/>
    </dgm:pt>
    <dgm:pt modelId="{7A0EDA93-2B91-493A-B483-F349DF8A138E}" type="pres">
      <dgm:prSet presAssocID="{08867A7B-18FC-4792-A556-F0978A56FDB4}" presName="sibTrans" presStyleLbl="sibTrans1D1" presStyleIdx="3" presStyleCnt="6"/>
      <dgm:spPr/>
      <dgm:t>
        <a:bodyPr/>
        <a:lstStyle/>
        <a:p>
          <a:endParaRPr lang="en-GB"/>
        </a:p>
      </dgm:t>
    </dgm:pt>
    <dgm:pt modelId="{3E3F42B0-54A1-4418-B68B-FDA45022AAFA}" type="pres">
      <dgm:prSet presAssocID="{B6523CC9-86B8-4815-9C91-F5DD4283972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814BFE4-D6D6-4BD8-A486-F77FBD44A9C0}" type="pres">
      <dgm:prSet presAssocID="{B6523CC9-86B8-4815-9C91-F5DD4283972A}" presName="spNode" presStyleCnt="0"/>
      <dgm:spPr/>
    </dgm:pt>
    <dgm:pt modelId="{E553EA08-D1D3-4AD9-A860-45275444E2DD}" type="pres">
      <dgm:prSet presAssocID="{A62DA806-0D10-466B-B27F-857E26981F16}" presName="sibTrans" presStyleLbl="sibTrans1D1" presStyleIdx="4" presStyleCnt="6"/>
      <dgm:spPr/>
      <dgm:t>
        <a:bodyPr/>
        <a:lstStyle/>
        <a:p>
          <a:endParaRPr lang="en-GB"/>
        </a:p>
      </dgm:t>
    </dgm:pt>
    <dgm:pt modelId="{57088F9D-4A0C-4F70-B936-1B1AF33AE0D4}" type="pres">
      <dgm:prSet presAssocID="{C88275B3-19E5-4D5D-A290-99FFB29BEFAD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6D64EBD-A4C4-4015-905F-990710ADB5C5}" type="pres">
      <dgm:prSet presAssocID="{C88275B3-19E5-4D5D-A290-99FFB29BEFAD}" presName="spNode" presStyleCnt="0"/>
      <dgm:spPr/>
    </dgm:pt>
    <dgm:pt modelId="{BD450A96-4440-46D0-B49D-77A311F67D6A}" type="pres">
      <dgm:prSet presAssocID="{7C3CF8E6-E5B2-4ECA-8D3C-25C0D44278B7}" presName="sibTrans" presStyleLbl="sibTrans1D1" presStyleIdx="5" presStyleCnt="6"/>
      <dgm:spPr/>
      <dgm:t>
        <a:bodyPr/>
        <a:lstStyle/>
        <a:p>
          <a:endParaRPr lang="en-GB"/>
        </a:p>
      </dgm:t>
    </dgm:pt>
  </dgm:ptLst>
  <dgm:cxnLst>
    <dgm:cxn modelId="{0E9B1E48-D210-47E9-B2FB-8437E4D0EFF2}" srcId="{7770487A-8AC5-4109-8C69-6E43A8FF389E}" destId="{C38B2315-702D-4912-A37C-13D7D8A0F0A6}" srcOrd="2" destOrd="0" parTransId="{8A0B9E85-3F93-4BE6-80E9-A810805E2461}" sibTransId="{43C9B8CC-50D4-4CB4-92F3-21BAAA618AEC}"/>
    <dgm:cxn modelId="{AD738A00-4EE8-4D0D-A18F-DB86C507A17A}" srcId="{7770487A-8AC5-4109-8C69-6E43A8FF389E}" destId="{FEE3F5E6-E6DF-42A0-827D-3238D730B0F7}" srcOrd="1" destOrd="0" parTransId="{A6071201-53D4-49ED-8F7E-EFBBED7D8BE0}" sibTransId="{F2E9F4A7-DF4C-4741-A11E-0DDB8230528C}"/>
    <dgm:cxn modelId="{A8DE55F5-ED6C-4939-92F9-C12763479410}" srcId="{7770487A-8AC5-4109-8C69-6E43A8FF389E}" destId="{4BE84FF2-7093-4945-A4C2-A0A4A7F9E401}" srcOrd="3" destOrd="0" parTransId="{B6DE2823-462D-4A4A-941C-06E04ACD2C5E}" sibTransId="{08867A7B-18FC-4792-A556-F0978A56FDB4}"/>
    <dgm:cxn modelId="{374D6A06-9D6C-4EA3-B471-5A082A36D222}" type="presOf" srcId="{B6523CC9-86B8-4815-9C91-F5DD4283972A}" destId="{3E3F42B0-54A1-4418-B68B-FDA45022AAFA}" srcOrd="0" destOrd="0" presId="urn:microsoft.com/office/officeart/2005/8/layout/cycle5"/>
    <dgm:cxn modelId="{B02183AA-9ACA-4D05-A759-DFF80B4AFDE3}" type="presOf" srcId="{778F7418-293B-4430-89E0-78EFF28DD510}" destId="{7D39CC0F-699E-4060-BB94-317DB3546704}" srcOrd="0" destOrd="0" presId="urn:microsoft.com/office/officeart/2005/8/layout/cycle5"/>
    <dgm:cxn modelId="{B8DB5F3F-0AAE-499B-A055-5327AA6A766B}" srcId="{7770487A-8AC5-4109-8C69-6E43A8FF389E}" destId="{778F7418-293B-4430-89E0-78EFF28DD510}" srcOrd="0" destOrd="0" parTransId="{ACC71ACD-7825-4294-B223-0FCA9EAC54C6}" sibTransId="{A1210CE0-427A-42AA-B819-DD8D8DA8DCDA}"/>
    <dgm:cxn modelId="{53509F70-A431-4E67-B8EB-324A73B151FF}" type="presOf" srcId="{C38B2315-702D-4912-A37C-13D7D8A0F0A6}" destId="{09C19F6A-664F-4D88-9063-A5F9E57EEA18}" srcOrd="0" destOrd="0" presId="urn:microsoft.com/office/officeart/2005/8/layout/cycle5"/>
    <dgm:cxn modelId="{2CBF52F0-9172-42A7-982D-7BD47FDDB30E}" type="presOf" srcId="{F2E9F4A7-DF4C-4741-A11E-0DDB8230528C}" destId="{A3ADADBA-1CEF-4405-B060-CA90A7B67AC8}" srcOrd="0" destOrd="0" presId="urn:microsoft.com/office/officeart/2005/8/layout/cycle5"/>
    <dgm:cxn modelId="{40BC6FAE-2DBA-4217-9F25-9E4F0C023352}" type="presOf" srcId="{FEE3F5E6-E6DF-42A0-827D-3238D730B0F7}" destId="{70079A2A-48C8-48E8-AE19-B7DB516F1872}" srcOrd="0" destOrd="0" presId="urn:microsoft.com/office/officeart/2005/8/layout/cycle5"/>
    <dgm:cxn modelId="{9977D87D-B486-47CB-9C34-047DE9EDA7A1}" type="presOf" srcId="{4BE84FF2-7093-4945-A4C2-A0A4A7F9E401}" destId="{359DF80C-3DDB-42DD-917C-E54397087510}" srcOrd="0" destOrd="0" presId="urn:microsoft.com/office/officeart/2005/8/layout/cycle5"/>
    <dgm:cxn modelId="{874D622F-FB6B-4995-A5F7-CECCF8ED35C7}" type="presOf" srcId="{7770487A-8AC5-4109-8C69-6E43A8FF389E}" destId="{11F52D8C-400D-4AC8-8783-5CCF656FB057}" srcOrd="0" destOrd="0" presId="urn:microsoft.com/office/officeart/2005/8/layout/cycle5"/>
    <dgm:cxn modelId="{5B0D3FE2-66E0-4685-8923-BE6A7280644F}" type="presOf" srcId="{43C9B8CC-50D4-4CB4-92F3-21BAAA618AEC}" destId="{A1EDFBC7-70B0-4B5A-8C65-BE6F93CD704D}" srcOrd="0" destOrd="0" presId="urn:microsoft.com/office/officeart/2005/8/layout/cycle5"/>
    <dgm:cxn modelId="{AB2A6D45-2B52-465D-9C3F-EDB591CCF999}" type="presOf" srcId="{C88275B3-19E5-4D5D-A290-99FFB29BEFAD}" destId="{57088F9D-4A0C-4F70-B936-1B1AF33AE0D4}" srcOrd="0" destOrd="0" presId="urn:microsoft.com/office/officeart/2005/8/layout/cycle5"/>
    <dgm:cxn modelId="{6EC20A6E-2D21-42F0-8CCA-AEBA2B643E07}" type="presOf" srcId="{7C3CF8E6-E5B2-4ECA-8D3C-25C0D44278B7}" destId="{BD450A96-4440-46D0-B49D-77A311F67D6A}" srcOrd="0" destOrd="0" presId="urn:microsoft.com/office/officeart/2005/8/layout/cycle5"/>
    <dgm:cxn modelId="{42C5594C-9CF9-4A40-B4F3-B7C30642E7B4}" type="presOf" srcId="{08867A7B-18FC-4792-A556-F0978A56FDB4}" destId="{7A0EDA93-2B91-493A-B483-F349DF8A138E}" srcOrd="0" destOrd="0" presId="urn:microsoft.com/office/officeart/2005/8/layout/cycle5"/>
    <dgm:cxn modelId="{641A8F6D-3924-4A2A-8363-A5124B4DB405}" srcId="{7770487A-8AC5-4109-8C69-6E43A8FF389E}" destId="{C88275B3-19E5-4D5D-A290-99FFB29BEFAD}" srcOrd="5" destOrd="0" parTransId="{E56D1515-9B0E-4B6C-BAA3-183C477A36C0}" sibTransId="{7C3CF8E6-E5B2-4ECA-8D3C-25C0D44278B7}"/>
    <dgm:cxn modelId="{CF8008F5-F293-4F84-8678-25EF7E0E336E}" srcId="{7770487A-8AC5-4109-8C69-6E43A8FF389E}" destId="{B6523CC9-86B8-4815-9C91-F5DD4283972A}" srcOrd="4" destOrd="0" parTransId="{10392B61-E1F1-4B1F-AE39-23FA96C14D39}" sibTransId="{A62DA806-0D10-466B-B27F-857E26981F16}"/>
    <dgm:cxn modelId="{2F3B4E1B-E7E0-428E-AAC1-E2E8C40699AF}" type="presOf" srcId="{A1210CE0-427A-42AA-B819-DD8D8DA8DCDA}" destId="{F08047CF-B90B-4742-AFEE-3D41E291965B}" srcOrd="0" destOrd="0" presId="urn:microsoft.com/office/officeart/2005/8/layout/cycle5"/>
    <dgm:cxn modelId="{AD4A1864-6C38-4114-9E12-1038F74034A0}" type="presOf" srcId="{A62DA806-0D10-466B-B27F-857E26981F16}" destId="{E553EA08-D1D3-4AD9-A860-45275444E2DD}" srcOrd="0" destOrd="0" presId="urn:microsoft.com/office/officeart/2005/8/layout/cycle5"/>
    <dgm:cxn modelId="{8AD08D40-89F1-4A01-8C0F-345A49444EC0}" type="presParOf" srcId="{11F52D8C-400D-4AC8-8783-5CCF656FB057}" destId="{7D39CC0F-699E-4060-BB94-317DB3546704}" srcOrd="0" destOrd="0" presId="urn:microsoft.com/office/officeart/2005/8/layout/cycle5"/>
    <dgm:cxn modelId="{A3A2DF39-9471-4F23-9991-81B5B908641A}" type="presParOf" srcId="{11F52D8C-400D-4AC8-8783-5CCF656FB057}" destId="{408FEB99-85CD-48F7-B9C9-FAF486E68712}" srcOrd="1" destOrd="0" presId="urn:microsoft.com/office/officeart/2005/8/layout/cycle5"/>
    <dgm:cxn modelId="{4CD789D8-3840-4B6A-95F8-EC67451E61A1}" type="presParOf" srcId="{11F52D8C-400D-4AC8-8783-5CCF656FB057}" destId="{F08047CF-B90B-4742-AFEE-3D41E291965B}" srcOrd="2" destOrd="0" presId="urn:microsoft.com/office/officeart/2005/8/layout/cycle5"/>
    <dgm:cxn modelId="{D408DF13-954B-4790-9939-20537B93D5A7}" type="presParOf" srcId="{11F52D8C-400D-4AC8-8783-5CCF656FB057}" destId="{70079A2A-48C8-48E8-AE19-B7DB516F1872}" srcOrd="3" destOrd="0" presId="urn:microsoft.com/office/officeart/2005/8/layout/cycle5"/>
    <dgm:cxn modelId="{D405E233-9BB2-48C3-97CF-268CE7EAE4A7}" type="presParOf" srcId="{11F52D8C-400D-4AC8-8783-5CCF656FB057}" destId="{62F6F8A5-AD57-41D6-B0E6-DE79E6433AB2}" srcOrd="4" destOrd="0" presId="urn:microsoft.com/office/officeart/2005/8/layout/cycle5"/>
    <dgm:cxn modelId="{966E1A8D-C204-4550-9CDD-668DE75FA736}" type="presParOf" srcId="{11F52D8C-400D-4AC8-8783-5CCF656FB057}" destId="{A3ADADBA-1CEF-4405-B060-CA90A7B67AC8}" srcOrd="5" destOrd="0" presId="urn:microsoft.com/office/officeart/2005/8/layout/cycle5"/>
    <dgm:cxn modelId="{D1528622-3FCE-444D-BF72-38AE6680E73D}" type="presParOf" srcId="{11F52D8C-400D-4AC8-8783-5CCF656FB057}" destId="{09C19F6A-664F-4D88-9063-A5F9E57EEA18}" srcOrd="6" destOrd="0" presId="urn:microsoft.com/office/officeart/2005/8/layout/cycle5"/>
    <dgm:cxn modelId="{6BA2602C-BFC0-4071-A115-350D31878689}" type="presParOf" srcId="{11F52D8C-400D-4AC8-8783-5CCF656FB057}" destId="{4F92F00B-D55D-4FDC-9FF2-2BB51A5888DB}" srcOrd="7" destOrd="0" presId="urn:microsoft.com/office/officeart/2005/8/layout/cycle5"/>
    <dgm:cxn modelId="{70C0EBD8-6E5B-4D8F-96D5-4AC6F8B48B86}" type="presParOf" srcId="{11F52D8C-400D-4AC8-8783-5CCF656FB057}" destId="{A1EDFBC7-70B0-4B5A-8C65-BE6F93CD704D}" srcOrd="8" destOrd="0" presId="urn:microsoft.com/office/officeart/2005/8/layout/cycle5"/>
    <dgm:cxn modelId="{E13B60C8-D0AD-4B1E-92EA-939B63F19BC5}" type="presParOf" srcId="{11F52D8C-400D-4AC8-8783-5CCF656FB057}" destId="{359DF80C-3DDB-42DD-917C-E54397087510}" srcOrd="9" destOrd="0" presId="urn:microsoft.com/office/officeart/2005/8/layout/cycle5"/>
    <dgm:cxn modelId="{02557021-A8A0-4363-8052-0D6729DBB522}" type="presParOf" srcId="{11F52D8C-400D-4AC8-8783-5CCF656FB057}" destId="{943F6096-5302-41E0-8B9E-78317932B4F5}" srcOrd="10" destOrd="0" presId="urn:microsoft.com/office/officeart/2005/8/layout/cycle5"/>
    <dgm:cxn modelId="{189A8CE0-CF8A-4B5E-ACD3-3289B1DC2B11}" type="presParOf" srcId="{11F52D8C-400D-4AC8-8783-5CCF656FB057}" destId="{7A0EDA93-2B91-493A-B483-F349DF8A138E}" srcOrd="11" destOrd="0" presId="urn:microsoft.com/office/officeart/2005/8/layout/cycle5"/>
    <dgm:cxn modelId="{E7DD1B91-E483-445B-825E-D03C64868215}" type="presParOf" srcId="{11F52D8C-400D-4AC8-8783-5CCF656FB057}" destId="{3E3F42B0-54A1-4418-B68B-FDA45022AAFA}" srcOrd="12" destOrd="0" presId="urn:microsoft.com/office/officeart/2005/8/layout/cycle5"/>
    <dgm:cxn modelId="{561682FD-D77C-4152-9A54-A3CD2D7B4A41}" type="presParOf" srcId="{11F52D8C-400D-4AC8-8783-5CCF656FB057}" destId="{0814BFE4-D6D6-4BD8-A486-F77FBD44A9C0}" srcOrd="13" destOrd="0" presId="urn:microsoft.com/office/officeart/2005/8/layout/cycle5"/>
    <dgm:cxn modelId="{ADD78251-AD67-463A-B978-C23F68113325}" type="presParOf" srcId="{11F52D8C-400D-4AC8-8783-5CCF656FB057}" destId="{E553EA08-D1D3-4AD9-A860-45275444E2DD}" srcOrd="14" destOrd="0" presId="urn:microsoft.com/office/officeart/2005/8/layout/cycle5"/>
    <dgm:cxn modelId="{222AF611-3248-42EC-91E2-9755E55F5FC7}" type="presParOf" srcId="{11F52D8C-400D-4AC8-8783-5CCF656FB057}" destId="{57088F9D-4A0C-4F70-B936-1B1AF33AE0D4}" srcOrd="15" destOrd="0" presId="urn:microsoft.com/office/officeart/2005/8/layout/cycle5"/>
    <dgm:cxn modelId="{24CB7B84-C80F-4A19-ADE7-FD93EAA14CBC}" type="presParOf" srcId="{11F52D8C-400D-4AC8-8783-5CCF656FB057}" destId="{46D64EBD-A4C4-4015-905F-990710ADB5C5}" srcOrd="16" destOrd="0" presId="urn:microsoft.com/office/officeart/2005/8/layout/cycle5"/>
    <dgm:cxn modelId="{8840BCC5-163D-4A7D-8264-D5B87531B84A}" type="presParOf" srcId="{11F52D8C-400D-4AC8-8783-5CCF656FB057}" destId="{BD450A96-4440-46D0-B49D-77A311F67D6A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39CC0F-699E-4060-BB94-317DB3546704}">
      <dsp:nvSpPr>
        <dsp:cNvPr id="0" name=""/>
        <dsp:cNvSpPr/>
      </dsp:nvSpPr>
      <dsp:spPr>
        <a:xfrm>
          <a:off x="3422753" y="1673"/>
          <a:ext cx="1435413" cy="933018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Home learning done in Spiral Learning Book</a:t>
          </a:r>
          <a:endParaRPr lang="en-GB" sz="1600" kern="1200" dirty="0"/>
        </a:p>
      </dsp:txBody>
      <dsp:txXfrm>
        <a:off x="3468299" y="47219"/>
        <a:ext cx="1344321" cy="841926"/>
      </dsp:txXfrm>
    </dsp:sp>
    <dsp:sp modelId="{F08047CF-B90B-4742-AFEE-3D41E291965B}">
      <dsp:nvSpPr>
        <dsp:cNvPr id="0" name=""/>
        <dsp:cNvSpPr/>
      </dsp:nvSpPr>
      <dsp:spPr>
        <a:xfrm>
          <a:off x="1944346" y="468182"/>
          <a:ext cx="4392226" cy="4392226"/>
        </a:xfrm>
        <a:custGeom>
          <a:avLst/>
          <a:gdLst/>
          <a:ahLst/>
          <a:cxnLst/>
          <a:rect l="0" t="0" r="0" b="0"/>
          <a:pathLst>
            <a:path>
              <a:moveTo>
                <a:pt x="3093959" y="191921"/>
              </a:moveTo>
              <a:arcTo wR="2196113" hR="2196113" stAng="17647899" swAng="922757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079A2A-48C8-48E8-AE19-B7DB516F1872}">
      <dsp:nvSpPr>
        <dsp:cNvPr id="0" name=""/>
        <dsp:cNvSpPr/>
      </dsp:nvSpPr>
      <dsp:spPr>
        <a:xfrm>
          <a:off x="5324642" y="1099730"/>
          <a:ext cx="1435413" cy="93301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Peer Assessment in class</a:t>
          </a:r>
          <a:endParaRPr lang="en-GB" sz="1600" kern="1200" dirty="0"/>
        </a:p>
      </dsp:txBody>
      <dsp:txXfrm>
        <a:off x="5370188" y="1145276"/>
        <a:ext cx="1344321" cy="841926"/>
      </dsp:txXfrm>
    </dsp:sp>
    <dsp:sp modelId="{A3ADADBA-1CEF-4405-B060-CA90A7B67AC8}">
      <dsp:nvSpPr>
        <dsp:cNvPr id="0" name=""/>
        <dsp:cNvSpPr/>
      </dsp:nvSpPr>
      <dsp:spPr>
        <a:xfrm>
          <a:off x="1944346" y="468182"/>
          <a:ext cx="4392226" cy="4392226"/>
        </a:xfrm>
        <a:custGeom>
          <a:avLst/>
          <a:gdLst/>
          <a:ahLst/>
          <a:cxnLst/>
          <a:rect l="0" t="0" r="0" b="0"/>
          <a:pathLst>
            <a:path>
              <a:moveTo>
                <a:pt x="4358044" y="1810154"/>
              </a:moveTo>
              <a:arcTo wR="2196113" hR="2196113" stAng="20992674" swAng="1214652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C19F6A-664F-4D88-9063-A5F9E57EEA18}">
      <dsp:nvSpPr>
        <dsp:cNvPr id="0" name=""/>
        <dsp:cNvSpPr/>
      </dsp:nvSpPr>
      <dsp:spPr>
        <a:xfrm>
          <a:off x="5324642" y="3295843"/>
          <a:ext cx="1435413" cy="93301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Spiral Learning Book to next child</a:t>
          </a:r>
          <a:endParaRPr lang="en-GB" sz="1600" kern="1200" dirty="0"/>
        </a:p>
      </dsp:txBody>
      <dsp:txXfrm>
        <a:off x="5370188" y="3341389"/>
        <a:ext cx="1344321" cy="841926"/>
      </dsp:txXfrm>
    </dsp:sp>
    <dsp:sp modelId="{A1EDFBC7-70B0-4B5A-8C65-BE6F93CD704D}">
      <dsp:nvSpPr>
        <dsp:cNvPr id="0" name=""/>
        <dsp:cNvSpPr/>
      </dsp:nvSpPr>
      <dsp:spPr>
        <a:xfrm>
          <a:off x="1944346" y="468182"/>
          <a:ext cx="4392226" cy="4392226"/>
        </a:xfrm>
        <a:custGeom>
          <a:avLst/>
          <a:gdLst/>
          <a:ahLst/>
          <a:cxnLst/>
          <a:rect l="0" t="0" r="0" b="0"/>
          <a:pathLst>
            <a:path>
              <a:moveTo>
                <a:pt x="3593335" y="3890421"/>
              </a:moveTo>
              <a:arcTo wR="2196113" hR="2196113" stAng="3029345" swAng="922757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9DF80C-3DDB-42DD-917C-E54397087510}">
      <dsp:nvSpPr>
        <dsp:cNvPr id="0" name=""/>
        <dsp:cNvSpPr/>
      </dsp:nvSpPr>
      <dsp:spPr>
        <a:xfrm>
          <a:off x="3422753" y="4393899"/>
          <a:ext cx="1435413" cy="93301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Peer Assessment in class</a:t>
          </a:r>
          <a:endParaRPr lang="en-GB" sz="1600" kern="1200" dirty="0"/>
        </a:p>
      </dsp:txBody>
      <dsp:txXfrm>
        <a:off x="3468299" y="4439445"/>
        <a:ext cx="1344321" cy="841926"/>
      </dsp:txXfrm>
    </dsp:sp>
    <dsp:sp modelId="{7A0EDA93-2B91-493A-B483-F349DF8A138E}">
      <dsp:nvSpPr>
        <dsp:cNvPr id="0" name=""/>
        <dsp:cNvSpPr/>
      </dsp:nvSpPr>
      <dsp:spPr>
        <a:xfrm>
          <a:off x="1944346" y="468182"/>
          <a:ext cx="4392226" cy="4392226"/>
        </a:xfrm>
        <a:custGeom>
          <a:avLst/>
          <a:gdLst/>
          <a:ahLst/>
          <a:cxnLst/>
          <a:rect l="0" t="0" r="0" b="0"/>
          <a:pathLst>
            <a:path>
              <a:moveTo>
                <a:pt x="1298266" y="4200304"/>
              </a:moveTo>
              <a:arcTo wR="2196113" hR="2196113" stAng="6847899" swAng="922757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3F42B0-54A1-4418-B68B-FDA45022AAFA}">
      <dsp:nvSpPr>
        <dsp:cNvPr id="0" name=""/>
        <dsp:cNvSpPr/>
      </dsp:nvSpPr>
      <dsp:spPr>
        <a:xfrm>
          <a:off x="1520863" y="3295843"/>
          <a:ext cx="1435413" cy="93301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smtClean="0"/>
            <a:t>Spiral Learning Book to next child</a:t>
          </a:r>
          <a:endParaRPr lang="en-GB" sz="1600" kern="1200" dirty="0"/>
        </a:p>
      </dsp:txBody>
      <dsp:txXfrm>
        <a:off x="1566409" y="3341389"/>
        <a:ext cx="1344321" cy="841926"/>
      </dsp:txXfrm>
    </dsp:sp>
    <dsp:sp modelId="{E553EA08-D1D3-4AD9-A860-45275444E2DD}">
      <dsp:nvSpPr>
        <dsp:cNvPr id="0" name=""/>
        <dsp:cNvSpPr/>
      </dsp:nvSpPr>
      <dsp:spPr>
        <a:xfrm>
          <a:off x="1944346" y="468182"/>
          <a:ext cx="4392226" cy="4392226"/>
        </a:xfrm>
        <a:custGeom>
          <a:avLst/>
          <a:gdLst/>
          <a:ahLst/>
          <a:cxnLst/>
          <a:rect l="0" t="0" r="0" b="0"/>
          <a:pathLst>
            <a:path>
              <a:moveTo>
                <a:pt x="34181" y="2582071"/>
              </a:moveTo>
              <a:arcTo wR="2196113" hR="2196113" stAng="10192674" swAng="1214652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088F9D-4A0C-4F70-B936-1B1AF33AE0D4}">
      <dsp:nvSpPr>
        <dsp:cNvPr id="0" name=""/>
        <dsp:cNvSpPr/>
      </dsp:nvSpPr>
      <dsp:spPr>
        <a:xfrm>
          <a:off x="1520863" y="1099730"/>
          <a:ext cx="1435413" cy="93301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Peer Assessment in class</a:t>
          </a:r>
          <a:endParaRPr lang="en-GB" sz="1600" kern="1200" dirty="0"/>
        </a:p>
      </dsp:txBody>
      <dsp:txXfrm>
        <a:off x="1566409" y="1145276"/>
        <a:ext cx="1344321" cy="841926"/>
      </dsp:txXfrm>
    </dsp:sp>
    <dsp:sp modelId="{BD450A96-4440-46D0-B49D-77A311F67D6A}">
      <dsp:nvSpPr>
        <dsp:cNvPr id="0" name=""/>
        <dsp:cNvSpPr/>
      </dsp:nvSpPr>
      <dsp:spPr>
        <a:xfrm>
          <a:off x="1944346" y="468182"/>
          <a:ext cx="4392226" cy="4392226"/>
        </a:xfrm>
        <a:custGeom>
          <a:avLst/>
          <a:gdLst/>
          <a:ahLst/>
          <a:cxnLst/>
          <a:rect l="0" t="0" r="0" b="0"/>
          <a:pathLst>
            <a:path>
              <a:moveTo>
                <a:pt x="798890" y="501804"/>
              </a:moveTo>
              <a:arcTo wR="2196113" hR="2196113" stAng="13829345" swAng="922757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7207-A3FB-4E32-BBB2-FA914E175B9E}" type="datetimeFigureOut">
              <a:rPr lang="en-GB" smtClean="0"/>
              <a:t>20/01/2018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82E4-1E12-47F9-B90F-2B01951C0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76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7207-A3FB-4E32-BBB2-FA914E175B9E}" type="datetimeFigureOut">
              <a:rPr lang="en-GB" smtClean="0"/>
              <a:t>20/01/2018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82E4-1E12-47F9-B90F-2B01951C0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38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7207-A3FB-4E32-BBB2-FA914E175B9E}" type="datetimeFigureOut">
              <a:rPr lang="en-GB" smtClean="0"/>
              <a:t>20/01/2018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82E4-1E12-47F9-B90F-2B01951C0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840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7207-A3FB-4E32-BBB2-FA914E175B9E}" type="datetimeFigureOut">
              <a:rPr lang="en-GB" smtClean="0"/>
              <a:t>20/01/2018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82E4-1E12-47F9-B90F-2B01951C0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553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7207-A3FB-4E32-BBB2-FA914E175B9E}" type="datetimeFigureOut">
              <a:rPr lang="en-GB" smtClean="0"/>
              <a:t>20/01/2018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82E4-1E12-47F9-B90F-2B01951C0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982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7207-A3FB-4E32-BBB2-FA914E175B9E}" type="datetimeFigureOut">
              <a:rPr lang="en-GB" smtClean="0"/>
              <a:t>20/01/2018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82E4-1E12-47F9-B90F-2B01951C0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06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7207-A3FB-4E32-BBB2-FA914E175B9E}" type="datetimeFigureOut">
              <a:rPr lang="en-GB" smtClean="0"/>
              <a:t>20/01/2018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82E4-1E12-47F9-B90F-2B01951C0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353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7207-A3FB-4E32-BBB2-FA914E175B9E}" type="datetimeFigureOut">
              <a:rPr lang="en-GB" smtClean="0"/>
              <a:t>20/01/2018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82E4-1E12-47F9-B90F-2B01951C0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208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7207-A3FB-4E32-BBB2-FA914E175B9E}" type="datetimeFigureOut">
              <a:rPr lang="en-GB" smtClean="0"/>
              <a:t>20/01/2018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82E4-1E12-47F9-B90F-2B01951C0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660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7207-A3FB-4E32-BBB2-FA914E175B9E}" type="datetimeFigureOut">
              <a:rPr lang="en-GB" smtClean="0"/>
              <a:t>20/01/2018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82E4-1E12-47F9-B90F-2B01951C0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618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B7207-A3FB-4E32-BBB2-FA914E175B9E}" type="datetimeFigureOut">
              <a:rPr lang="en-GB" smtClean="0"/>
              <a:t>20/01/2018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82E4-1E12-47F9-B90F-2B01951C0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321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B7207-A3FB-4E32-BBB2-FA914E175B9E}" type="datetimeFigureOut">
              <a:rPr lang="en-GB" smtClean="0"/>
              <a:t>20/01/2018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582E4-1E12-47F9-B90F-2B01951C0B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596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355976" cy="1143000"/>
          </a:xfrm>
        </p:spPr>
        <p:txBody>
          <a:bodyPr>
            <a:noAutofit/>
          </a:bodyPr>
          <a:lstStyle/>
          <a:p>
            <a:r>
              <a:rPr lang="en-GB" sz="5400" dirty="0" smtClean="0">
                <a:solidFill>
                  <a:srgbClr val="C00000"/>
                </a:solidFill>
              </a:rPr>
              <a:t>Spiral Learning</a:t>
            </a:r>
            <a:endParaRPr lang="en-GB" sz="5400" dirty="0">
              <a:solidFill>
                <a:srgbClr val="C00000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608975268"/>
              </p:ext>
            </p:extLst>
          </p:nvPr>
        </p:nvGraphicFramePr>
        <p:xfrm>
          <a:off x="251520" y="1052736"/>
          <a:ext cx="828092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ight Arrow Callout 6"/>
          <p:cNvSpPr/>
          <p:nvPr/>
        </p:nvSpPr>
        <p:spPr>
          <a:xfrm>
            <a:off x="0" y="3284984"/>
            <a:ext cx="1728192" cy="2736304"/>
          </a:xfrm>
          <a:prstGeom prst="rightArrow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Parents and children get to see previous work in Spiral Learning Book</a:t>
            </a:r>
            <a:endParaRPr lang="en-GB" dirty="0"/>
          </a:p>
        </p:txBody>
      </p:sp>
      <p:sp>
        <p:nvSpPr>
          <p:cNvPr id="8" name="Left Arrow Callout 7"/>
          <p:cNvSpPr/>
          <p:nvPr/>
        </p:nvSpPr>
        <p:spPr>
          <a:xfrm>
            <a:off x="5220072" y="836712"/>
            <a:ext cx="3816424" cy="864096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991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Child has choice of activities which </a:t>
            </a:r>
            <a:r>
              <a:rPr lang="en-GB" dirty="0" smtClean="0">
                <a:solidFill>
                  <a:schemeClr val="dk1"/>
                </a:solidFill>
              </a:rPr>
              <a:t>can be teacher or child led</a:t>
            </a:r>
            <a:endParaRPr lang="en-GB" dirty="0">
              <a:solidFill>
                <a:schemeClr val="dk1"/>
              </a:solidFill>
            </a:endParaRPr>
          </a:p>
        </p:txBody>
      </p:sp>
      <p:sp>
        <p:nvSpPr>
          <p:cNvPr id="4" name="Left Arrow Callout 3"/>
          <p:cNvSpPr/>
          <p:nvPr/>
        </p:nvSpPr>
        <p:spPr>
          <a:xfrm>
            <a:off x="7055768" y="2055187"/>
            <a:ext cx="2088232" cy="1224136"/>
          </a:xfrm>
          <a:prstGeom prst="leftArrowCallout">
            <a:avLst>
              <a:gd name="adj1" fmla="val 25000"/>
              <a:gd name="adj2" fmla="val 29878"/>
              <a:gd name="adj3" fmla="val 26626"/>
              <a:gd name="adj4" fmla="val 81238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dk1"/>
                </a:solidFill>
              </a:rPr>
              <a:t>Add Post-Its to </a:t>
            </a:r>
          </a:p>
          <a:p>
            <a:pPr algn="ctr"/>
            <a:r>
              <a:rPr lang="en-GB" dirty="0" smtClean="0">
                <a:solidFill>
                  <a:schemeClr val="dk1"/>
                </a:solidFill>
              </a:rPr>
              <a:t>Spiral Learning Book</a:t>
            </a:r>
            <a:endParaRPr lang="en-GB" dirty="0">
              <a:solidFill>
                <a:schemeClr val="dk1"/>
              </a:solidFill>
            </a:endParaRPr>
          </a:p>
        </p:txBody>
      </p:sp>
      <p:sp>
        <p:nvSpPr>
          <p:cNvPr id="5" name="Left Arrow Callout 4"/>
          <p:cNvSpPr/>
          <p:nvPr/>
        </p:nvSpPr>
        <p:spPr>
          <a:xfrm>
            <a:off x="7130213" y="3717032"/>
            <a:ext cx="1584176" cy="2088232"/>
          </a:xfrm>
          <a:prstGeom prst="leftArrow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dk1"/>
                </a:solidFill>
              </a:rPr>
              <a:t>Child can choose the same task or a different one</a:t>
            </a:r>
          </a:p>
        </p:txBody>
      </p:sp>
    </p:spTree>
    <p:extLst>
      <p:ext uri="{BB962C8B-B14F-4D97-AF65-F5344CB8AC3E}">
        <p14:creationId xmlns:p14="http://schemas.microsoft.com/office/powerpoint/2010/main" val="153784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Why Use Spiral Learning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sz="3600" dirty="0" smtClean="0"/>
              <a:t>Children peer review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3600" dirty="0" smtClean="0"/>
              <a:t>Children and parents see expected standard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3600" dirty="0" smtClean="0"/>
              <a:t>Peer pressure to complete home learning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3600" dirty="0" smtClean="0"/>
              <a:t>Children’s home learning is celebrated in class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3600" dirty="0" smtClean="0"/>
              <a:t>Children can build on a base provided by previous class member(s)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5026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111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Spiral Learning</vt:lpstr>
      <vt:lpstr>Why Use Spiral Learning</vt:lpstr>
    </vt:vector>
  </TitlesOfParts>
  <Company>CGI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Spiral Learning</dc:title>
  <dc:creator>Pickard, Tony</dc:creator>
  <cp:lastModifiedBy>Tony Pickard</cp:lastModifiedBy>
  <cp:revision>6</cp:revision>
  <cp:lastPrinted>2017-10-05T20:10:44Z</cp:lastPrinted>
  <dcterms:created xsi:type="dcterms:W3CDTF">2017-10-05T19:21:07Z</dcterms:created>
  <dcterms:modified xsi:type="dcterms:W3CDTF">2018-01-20T13:32:18Z</dcterms:modified>
</cp:coreProperties>
</file>