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6"/>
  </p:notesMasterIdLst>
  <p:handoutMasterIdLst>
    <p:handoutMasterId r:id="rId7"/>
  </p:handoutMasterIdLst>
  <p:sldIdLst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4"/>
    <p:restoredTop sz="94620"/>
  </p:normalViewPr>
  <p:slideViewPr>
    <p:cSldViewPr snapToGrid="0" snapToObjects="1">
      <p:cViewPr varScale="1">
        <p:scale>
          <a:sx n="71" d="100"/>
          <a:sy n="71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7694" y="2270922"/>
            <a:ext cx="2595282" cy="1655762"/>
          </a:xfrm>
        </p:spPr>
        <p:txBody>
          <a:bodyPr/>
          <a:lstStyle/>
          <a:p>
            <a:r>
              <a:rPr lang="en-GB" dirty="0" smtClean="0"/>
              <a:t>RE mock analysis – common </a:t>
            </a:r>
            <a:r>
              <a:rPr lang="en-GB" b="1" dirty="0" smtClean="0"/>
              <a:t>misconceptions </a:t>
            </a:r>
            <a:r>
              <a:rPr lang="en-GB" dirty="0" smtClean="0"/>
              <a:t>/ errors </a:t>
            </a:r>
            <a:r>
              <a:rPr lang="en-GB" b="1" dirty="0" smtClean="0"/>
              <a:t>self diagnosed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7" r="48088" b="3334"/>
          <a:stretch/>
        </p:blipFill>
        <p:spPr>
          <a:xfrm>
            <a:off x="147917" y="0"/>
            <a:ext cx="6091518" cy="66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22549" r="1324" b="6275"/>
          <a:stretch/>
        </p:blipFill>
        <p:spPr>
          <a:xfrm>
            <a:off x="0" y="-1"/>
            <a:ext cx="9144000" cy="554135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0" y="5541354"/>
            <a:ext cx="9022976" cy="112236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2060"/>
                </a:solidFill>
                <a:latin typeface="Please write me a song" panose="02000603000000000000" pitchFamily="2" charset="0"/>
                <a:ea typeface="Please write me a song" panose="02000603000000000000" pitchFamily="2" charset="0"/>
                <a:cs typeface="Gotham Book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 smtClean="0"/>
              <a:t>MFL</a:t>
            </a:r>
            <a:r>
              <a:rPr lang="en-GB" sz="4000" dirty="0" smtClean="0"/>
              <a:t>: class feedback of common </a:t>
            </a:r>
            <a:r>
              <a:rPr lang="en-GB" sz="4000" b="1" dirty="0" smtClean="0"/>
              <a:t>misconceptions</a:t>
            </a:r>
            <a:r>
              <a:rPr lang="en-GB" sz="4000" dirty="0" smtClean="0"/>
              <a:t>, </a:t>
            </a:r>
            <a:r>
              <a:rPr lang="en-GB" sz="4000" b="1" dirty="0" smtClean="0"/>
              <a:t>grammar</a:t>
            </a:r>
            <a:r>
              <a:rPr lang="en-GB" sz="4000" dirty="0" smtClean="0"/>
              <a:t> points, </a:t>
            </a:r>
            <a:r>
              <a:rPr lang="en-GB" sz="4000" b="1" dirty="0" smtClean="0"/>
              <a:t>tips</a:t>
            </a:r>
            <a:r>
              <a:rPr lang="en-GB" sz="4000" dirty="0" smtClean="0"/>
              <a:t> and </a:t>
            </a:r>
            <a:r>
              <a:rPr lang="en-GB" sz="4000" b="1" dirty="0" smtClean="0"/>
              <a:t>key words</a:t>
            </a:r>
            <a:endParaRPr lang="en-GB" sz="4000" b="1" dirty="0"/>
          </a:p>
        </p:txBody>
      </p:sp>
      <p:sp>
        <p:nvSpPr>
          <p:cNvPr id="6" name="Oval 5"/>
          <p:cNvSpPr/>
          <p:nvPr/>
        </p:nvSpPr>
        <p:spPr>
          <a:xfrm>
            <a:off x="121024" y="3697941"/>
            <a:ext cx="3697941" cy="19498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724835" y="147450"/>
            <a:ext cx="2891118" cy="233222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724835" y="2246961"/>
            <a:ext cx="3267636" cy="264776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320116" y="-10324"/>
            <a:ext cx="3052483" cy="332880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8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4322" y="1692178"/>
            <a:ext cx="7772400" cy="854077"/>
          </a:xfrm>
        </p:spPr>
        <p:txBody>
          <a:bodyPr>
            <a:noAutofit/>
          </a:bodyPr>
          <a:lstStyle/>
          <a:p>
            <a:r>
              <a:rPr lang="en-GB" sz="4400" dirty="0" smtClean="0"/>
              <a:t>Common misconceptions: 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>
                <a:latin typeface="Please write me a song" panose="02000603000000000000" pitchFamily="2" charset="0"/>
                <a:ea typeface="Please write me a song" panose="02000603000000000000" pitchFamily="2" charset="0"/>
              </a:rPr>
              <a:t>Whole class feedback with model examples</a:t>
            </a:r>
            <a:endParaRPr lang="en-GB" sz="4800" dirty="0">
              <a:latin typeface="Please write me a song" panose="02000603000000000000" pitchFamily="2" charset="0"/>
              <a:ea typeface="Please write me a song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459" t="25159" r="23556" b="36070"/>
          <a:stretch/>
        </p:blipFill>
        <p:spPr>
          <a:xfrm>
            <a:off x="0" y="2546255"/>
            <a:ext cx="9222107" cy="3590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917" t="24311" r="29036" b="12129"/>
          <a:stretch/>
        </p:blipFill>
        <p:spPr>
          <a:xfrm>
            <a:off x="720978" y="245975"/>
            <a:ext cx="7780149" cy="661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53</TotalTime>
  <Words>28</Words>
  <Application>Microsoft Office PowerPoint</Application>
  <PresentationFormat>On-screen Show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Gotham</vt:lpstr>
      <vt:lpstr>Gotham Book</vt:lpstr>
      <vt:lpstr>Please write me a song</vt:lpstr>
      <vt:lpstr>Title slide</vt:lpstr>
      <vt:lpstr>Slides</vt:lpstr>
      <vt:lpstr>PowerPoint Presentation</vt:lpstr>
      <vt:lpstr>PowerPoint Presentation</vt:lpstr>
      <vt:lpstr>Common misconceptions:  Whole class feedback with model examples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J Belli</cp:lastModifiedBy>
  <cp:revision>7</cp:revision>
  <dcterms:created xsi:type="dcterms:W3CDTF">2017-06-27T15:09:43Z</dcterms:created>
  <dcterms:modified xsi:type="dcterms:W3CDTF">2018-03-11T10:57:58Z</dcterms:modified>
</cp:coreProperties>
</file>