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4"/>
  </p:notesMasterIdLst>
  <p:handoutMasterIdLst>
    <p:handoutMasterId r:id="rId5"/>
  </p:handoutMasterIdLst>
  <p:sldIdLst>
    <p:sldId id="26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4620"/>
  </p:normalViewPr>
  <p:slideViewPr>
    <p:cSldViewPr snapToGrid="0" snapToObjects="1">
      <p:cViewPr varScale="1">
        <p:scale>
          <a:sx n="71" d="100"/>
          <a:sy n="71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4227" y="4908176"/>
            <a:ext cx="6858000" cy="1465730"/>
          </a:xfrm>
        </p:spPr>
        <p:txBody>
          <a:bodyPr/>
          <a:lstStyle/>
          <a:p>
            <a:r>
              <a:rPr lang="en-GB" sz="3200" b="1" dirty="0" smtClean="0"/>
              <a:t>Critical comments </a:t>
            </a:r>
            <a:r>
              <a:rPr lang="en-GB" sz="3200" dirty="0" smtClean="0"/>
              <a:t>to </a:t>
            </a:r>
            <a:r>
              <a:rPr lang="en-GB" sz="3200" b="1" dirty="0" smtClean="0"/>
              <a:t>scaffold </a:t>
            </a:r>
            <a:r>
              <a:rPr lang="en-GB" sz="3200" dirty="0" smtClean="0"/>
              <a:t>meaningful </a:t>
            </a:r>
            <a:r>
              <a:rPr lang="en-GB" sz="3200" b="1" dirty="0" smtClean="0"/>
              <a:t>target setting </a:t>
            </a:r>
            <a:r>
              <a:rPr lang="en-GB" sz="3200" dirty="0" smtClean="0"/>
              <a:t>against success criteria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5177" r="2068" b="18476"/>
          <a:stretch/>
        </p:blipFill>
        <p:spPr>
          <a:xfrm>
            <a:off x="0" y="0"/>
            <a:ext cx="9086454" cy="45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52</TotalTime>
  <Words>10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Gotham</vt:lpstr>
      <vt:lpstr>Gotham Book</vt:lpstr>
      <vt:lpstr>Title slide</vt:lpstr>
      <vt:lpstr>Slides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J Belli</cp:lastModifiedBy>
  <cp:revision>7</cp:revision>
  <dcterms:created xsi:type="dcterms:W3CDTF">2017-06-27T15:09:43Z</dcterms:created>
  <dcterms:modified xsi:type="dcterms:W3CDTF">2018-03-11T11:00:02Z</dcterms:modified>
</cp:coreProperties>
</file>