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6"/>
  </p:notesMasterIdLst>
  <p:handoutMasterIdLst>
    <p:handoutMasterId r:id="rId7"/>
  </p:handoutMasterIdLst>
  <p:sldIdLst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4"/>
    <p:restoredTop sz="94620"/>
  </p:normalViewPr>
  <p:slideViewPr>
    <p:cSldViewPr snapToGrid="0" snapToObjects="1">
      <p:cViewPr varScale="1">
        <p:scale>
          <a:sx n="71" d="100"/>
          <a:sy n="71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400" dirty="0" smtClean="0"/>
              <a:t>DT: Students </a:t>
            </a:r>
            <a:r>
              <a:rPr lang="en-GB" sz="4400" dirty="0"/>
              <a:t>set their own personal targets on “padlet”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3" t="17369" r="2149" b="7370"/>
          <a:stretch/>
        </p:blipFill>
        <p:spPr>
          <a:xfrm>
            <a:off x="357471" y="2339510"/>
            <a:ext cx="8429058" cy="391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6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400" dirty="0"/>
              <a:t>Students take a token to remind themselves of their personal focus/target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8"/>
          <a:stretch/>
        </p:blipFill>
        <p:spPr>
          <a:xfrm>
            <a:off x="685800" y="2430053"/>
            <a:ext cx="8147990" cy="369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5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000" b="0" dirty="0" smtClean="0">
                <a:solidFill>
                  <a:srgbClr val="00206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Students discuss “www” and “ebi” mid-practical for their target to ensure they are making progress</a:t>
            </a:r>
            <a:endParaRPr lang="en-GB" sz="4000" b="0" dirty="0">
              <a:solidFill>
                <a:srgbClr val="002060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43000" y="2124826"/>
            <a:ext cx="7401024" cy="432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51</TotalTime>
  <Words>42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Gotham</vt:lpstr>
      <vt:lpstr>Gotham Book</vt:lpstr>
      <vt:lpstr>Please write me a song</vt:lpstr>
      <vt:lpstr>Title slide</vt:lpstr>
      <vt:lpstr>Slides</vt:lpstr>
      <vt:lpstr>DT: Students set their own personal targets on “padlet”</vt:lpstr>
      <vt:lpstr>Students take a token to remind themselves of their personal focus/target </vt:lpstr>
      <vt:lpstr>Students discuss “www” and “ebi” mid-practical for their target to ensure they are making progress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J Belli</cp:lastModifiedBy>
  <cp:revision>7</cp:revision>
  <dcterms:created xsi:type="dcterms:W3CDTF">2017-06-27T15:09:43Z</dcterms:created>
  <dcterms:modified xsi:type="dcterms:W3CDTF">2018-03-11T11:11:20Z</dcterms:modified>
</cp:coreProperties>
</file>