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4620"/>
  </p:normalViewPr>
  <p:slideViewPr>
    <p:cSldViewPr snapToGrid="0" snapToObjects="1">
      <p:cViewPr varScale="1">
        <p:scale>
          <a:sx n="71" d="100"/>
          <a:sy n="71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.uk/url?sa=i&amp;rct=j&amp;q=&amp;esrc=s&amp;frm=1&amp;source=images&amp;cd=&amp;cad=rja&amp;uact=8&amp;ved=0CAcQjRxqFQoTCLDysfvYkcYCFUWN2wod7_IAnw&amp;url=http://www.thedailybrick.co.uk/lego-minifigures/collectable-minifigures/series-2/lego-collectable-minifigures-explorer-minifigure-series-2-bagged.html&amp;ei=V8R-VfDqD8Wa7gbv5YP4CQ&amp;bvm=bv.95515949,d.ZGU&amp;psig=AFQjCNEDRezwdyLOnFbTA1yHurRfBsq92g&amp;ust=143445755194107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0"/>
            <a:ext cx="6810375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952" y="2707032"/>
            <a:ext cx="6946518" cy="41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1388"/>
            <a:ext cx="7772400" cy="854077"/>
          </a:xfrm>
        </p:spPr>
        <p:txBody>
          <a:bodyPr>
            <a:noAutofit/>
          </a:bodyPr>
          <a:lstStyle/>
          <a:p>
            <a:r>
              <a:rPr lang="en-GB" sz="4800" dirty="0" smtClean="0"/>
              <a:t>Uplifting sentences: potential impact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43000" y="3278717"/>
            <a:ext cx="6858000" cy="1655762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 smtClean="0"/>
              <a:t>1: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000" b="1" dirty="0" smtClean="0"/>
              <a:t>2: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1643742" y="1690689"/>
            <a:ext cx="2558143" cy="2220685"/>
          </a:xfrm>
          <a:prstGeom prst="foldedCorner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In Shakespeare’s play he presents love as powerful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942113" y="1690689"/>
            <a:ext cx="2427513" cy="2220685"/>
          </a:xfrm>
          <a:prstGeom prst="foldedCorner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Love is presented as powerful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1643742" y="4046310"/>
            <a:ext cx="2558143" cy="2417252"/>
          </a:xfrm>
          <a:prstGeom prst="foldedCorner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In the play love is presented as powerful because it’s used to unite the families and overcome the hate between them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4942113" y="4089709"/>
            <a:ext cx="2427513" cy="2222190"/>
          </a:xfrm>
          <a:prstGeom prst="foldedCorner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In Romeo and Juliet, Shakespeare shows love as powerful because it acts as a force to overcome the families’ hatred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s://www.thedailybrick.co.uk/media/catalog/product/cache/1/image/700x700/9df78eab33525d08d6e5fb8d27136e95/b/0/b0042aykl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6" t="7967" r="17126"/>
          <a:stretch>
            <a:fillRect/>
          </a:stretch>
        </p:blipFill>
        <p:spPr bwMode="auto">
          <a:xfrm>
            <a:off x="6156325" y="117474"/>
            <a:ext cx="2055812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ntagon 8"/>
          <p:cNvSpPr/>
          <p:nvPr/>
        </p:nvSpPr>
        <p:spPr>
          <a:xfrm>
            <a:off x="900113" y="4635500"/>
            <a:ext cx="7272337" cy="1584325"/>
          </a:xfrm>
          <a:prstGeom prst="homePlat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 dirty="0">
                <a:solidFill>
                  <a:srgbClr val="000000"/>
                </a:solidFill>
              </a:rPr>
              <a:t>Enrichment: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Can you make Gordon sound more like a geographer?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“</a:t>
            </a:r>
            <a:r>
              <a:rPr lang="en-GB" dirty="0">
                <a:solidFill>
                  <a:schemeClr val="tx1"/>
                </a:solidFill>
                <a:latin typeface="Euphemia" panose="020B0503040102020104" pitchFamily="34" charset="0"/>
              </a:rPr>
              <a:t>in stage 1 birth rate and death rate are equal, but in stage 2 there are fewer deaths”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Euphemia" panose="020B0503040102020104" pitchFamily="34" charset="0"/>
              </a:rPr>
              <a:t>Improve this sentence!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75421" y="2158206"/>
            <a:ext cx="2700337" cy="2233613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Correct Gordon the Explorer’s spelling, punctuation and grammar errors!</a:t>
            </a:r>
          </a:p>
        </p:txBody>
      </p:sp>
      <p:grpSp>
        <p:nvGrpSpPr>
          <p:cNvPr id="2053" name="Group 2"/>
          <p:cNvGrpSpPr>
            <a:grpSpLocks/>
          </p:cNvGrpSpPr>
          <p:nvPr/>
        </p:nvGrpSpPr>
        <p:grpSpPr bwMode="auto">
          <a:xfrm>
            <a:off x="239713" y="520700"/>
            <a:ext cx="5819775" cy="3997325"/>
            <a:chOff x="239882" y="520266"/>
            <a:chExt cx="5818883" cy="3997143"/>
          </a:xfrm>
        </p:grpSpPr>
        <p:pic>
          <p:nvPicPr>
            <p:cNvPr id="2055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9" t="32031" r="17352" b="56393"/>
            <a:stretch>
              <a:fillRect/>
            </a:stretch>
          </p:blipFill>
          <p:spPr bwMode="auto">
            <a:xfrm>
              <a:off x="239882" y="520266"/>
              <a:ext cx="5818883" cy="107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97" t="53386" r="7030" b="19791"/>
            <a:stretch>
              <a:fillRect/>
            </a:stretch>
          </p:blipFill>
          <p:spPr bwMode="auto">
            <a:xfrm>
              <a:off x="455782" y="1578769"/>
              <a:ext cx="5602983" cy="293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455613" y="1592263"/>
            <a:ext cx="5484812" cy="193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Euphemia" panose="020B0503040102020104" pitchFamily="34" charset="0"/>
                <a:ea typeface="ヒラギノ角ゴ ProN W3"/>
                <a:cs typeface="ヒラギノ角ゴ ProN W3"/>
                <a:sym typeface="Gill Sans"/>
              </a:rPr>
              <a:t>Their are many models to show populasion structure. The demographic transition model shows how a contry develops threw 5 stages. For egsample, in stage 1 birth rate and death rate are equal, but in stage 2 there are fewer deaths.</a:t>
            </a:r>
          </a:p>
        </p:txBody>
      </p:sp>
    </p:spTree>
    <p:extLst>
      <p:ext uri="{BB962C8B-B14F-4D97-AF65-F5344CB8AC3E}">
        <p14:creationId xmlns:p14="http://schemas.microsoft.com/office/powerpoint/2010/main" val="22814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25" t="17562" r="8825" b="17562"/>
          <a:stretch/>
        </p:blipFill>
        <p:spPr>
          <a:xfrm>
            <a:off x="356616" y="265176"/>
            <a:ext cx="8430768" cy="6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x_82532C58-56D4-4668-B02F-621CD0B6310B" descr="image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t="13909" r="19756" b="8053"/>
          <a:stretch/>
        </p:blipFill>
        <p:spPr bwMode="auto">
          <a:xfrm rot="5400000">
            <a:off x="-227592" y="251246"/>
            <a:ext cx="6747495" cy="62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421" t="23252" r="17124" b="19969"/>
          <a:stretch/>
        </p:blipFill>
        <p:spPr>
          <a:xfrm>
            <a:off x="0" y="325464"/>
            <a:ext cx="9021399" cy="6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x_2F5062E7-0DB4-4250-83F5-AE049A95356B" descr="image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8" t="23960" r="1520" b="12940"/>
          <a:stretch/>
        </p:blipFill>
        <p:spPr bwMode="auto">
          <a:xfrm>
            <a:off x="-108488" y="189854"/>
            <a:ext cx="9252488" cy="64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4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51</TotalTime>
  <Words>158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Euphemia</vt:lpstr>
      <vt:lpstr>Gill Sans</vt:lpstr>
      <vt:lpstr>Gotham</vt:lpstr>
      <vt:lpstr>Gotham Book</vt:lpstr>
      <vt:lpstr>ヒラギノ角ゴ ProN W3</vt:lpstr>
      <vt:lpstr>Title slide</vt:lpstr>
      <vt:lpstr>Slides</vt:lpstr>
      <vt:lpstr>PowerPoint Presentation</vt:lpstr>
      <vt:lpstr>Uplifting sentences: potential impact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J Belli</cp:lastModifiedBy>
  <cp:revision>7</cp:revision>
  <dcterms:created xsi:type="dcterms:W3CDTF">2017-06-27T15:09:43Z</dcterms:created>
  <dcterms:modified xsi:type="dcterms:W3CDTF">2018-03-11T11:03:17Z</dcterms:modified>
</cp:coreProperties>
</file>