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5"/>
  </p:notesMasterIdLst>
  <p:handoutMasterIdLst>
    <p:handoutMasterId r:id="rId6"/>
  </p:handoutMasterIdLst>
  <p:sldIdLst>
    <p:sldId id="261" r:id="rId3"/>
    <p:sldId id="26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4"/>
    <p:restoredTop sz="94620"/>
  </p:normalViewPr>
  <p:slideViewPr>
    <p:cSldViewPr snapToGrid="0" snapToObjects="1">
      <p:cViewPr varScale="1">
        <p:scale>
          <a:sx n="71" d="100"/>
          <a:sy n="71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829" y="614116"/>
            <a:ext cx="7772400" cy="854077"/>
          </a:xfrm>
        </p:spPr>
        <p:txBody>
          <a:bodyPr>
            <a:normAutofit fontScale="90000"/>
          </a:bodyPr>
          <a:lstStyle/>
          <a:p>
            <a:r>
              <a:rPr lang="en-GB" sz="5400" dirty="0" smtClean="0"/>
              <a:t>Visual analysis &amp; target setting 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41" t="7602" r="4757" b="14472"/>
          <a:stretch/>
        </p:blipFill>
        <p:spPr>
          <a:xfrm rot="21293875">
            <a:off x="528466" y="1383741"/>
            <a:ext cx="7924329" cy="49327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289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t="15869" b="13333"/>
          <a:stretch/>
        </p:blipFill>
        <p:spPr>
          <a:xfrm rot="10800000">
            <a:off x="0" y="0"/>
            <a:ext cx="5965266" cy="3242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" t="16056" r="1514" b="15775"/>
          <a:stretch/>
        </p:blipFill>
        <p:spPr>
          <a:xfrm rot="10800000">
            <a:off x="2552484" y="3226145"/>
            <a:ext cx="6591516" cy="353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51</TotalTime>
  <Words>5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Gotham</vt:lpstr>
      <vt:lpstr>Gotham Book</vt:lpstr>
      <vt:lpstr>Title slide</vt:lpstr>
      <vt:lpstr>Slides</vt:lpstr>
      <vt:lpstr>Visual analysis &amp; target setting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J Belli</cp:lastModifiedBy>
  <cp:revision>7</cp:revision>
  <dcterms:created xsi:type="dcterms:W3CDTF">2017-06-27T15:09:43Z</dcterms:created>
  <dcterms:modified xsi:type="dcterms:W3CDTF">2018-03-11T11:05:54Z</dcterms:modified>
</cp:coreProperties>
</file>