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5"/>
  </p:notesMasterIdLst>
  <p:handoutMasterIdLst>
    <p:handoutMasterId r:id="rId6"/>
  </p:handoutMasterIdLst>
  <p:sldIdLst>
    <p:sldId id="468" r:id="rId3"/>
    <p:sldId id="549" r:id="rId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649"/>
    <a:srgbClr val="6699FF"/>
    <a:srgbClr val="FF6600"/>
    <a:srgbClr val="FFFFFF"/>
    <a:srgbClr val="FFFF99"/>
    <a:srgbClr val="996633"/>
    <a:srgbClr val="9999FF"/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4"/>
    <p:restoredTop sz="64972" autoAdjust="0"/>
  </p:normalViewPr>
  <p:slideViewPr>
    <p:cSldViewPr snapToGrid="0" snapToObjects="1">
      <p:cViewPr varScale="1">
        <p:scale>
          <a:sx n="46" d="100"/>
          <a:sy n="46" d="100"/>
        </p:scale>
        <p:origin x="207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Maybe cut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128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5566"/>
            <a:ext cx="7772400" cy="854077"/>
          </a:xfrm>
        </p:spPr>
        <p:txBody>
          <a:bodyPr>
            <a:noAutofit/>
          </a:bodyPr>
          <a:lstStyle/>
          <a:p>
            <a:pPr algn="l"/>
            <a:r>
              <a:rPr lang="en-GB" sz="6000" b="0" dirty="0" smtClean="0">
                <a:solidFill>
                  <a:srgbClr val="002649"/>
                </a:solidFill>
                <a:latin typeface="Love Story Rough" pitchFamily="2" charset="0"/>
              </a:rPr>
              <a:t>3. Talk like an expert</a:t>
            </a:r>
            <a:endParaRPr lang="en-GB" sz="6000" b="0" dirty="0">
              <a:solidFill>
                <a:srgbClr val="002649"/>
              </a:solidFill>
              <a:latin typeface="Love Story Rough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971801"/>
            <a:ext cx="8477250" cy="2724150"/>
          </a:xfrm>
        </p:spPr>
        <p:txBody>
          <a:bodyPr/>
          <a:lstStyle/>
          <a:p>
            <a:r>
              <a:rPr lang="en-GB" sz="3600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Strategy to </a:t>
            </a:r>
            <a:r>
              <a:rPr lang="en-GB" sz="3600" b="1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assess</a:t>
            </a:r>
            <a:r>
              <a:rPr lang="en-GB" sz="3600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 pupil understanding by </a:t>
            </a:r>
            <a:r>
              <a:rPr lang="en-GB" sz="3600" b="1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verbalising</a:t>
            </a:r>
            <a:r>
              <a:rPr lang="en-GB" sz="3600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 their learning for a </a:t>
            </a:r>
            <a:r>
              <a:rPr lang="en-GB" sz="3600" b="1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partner </a:t>
            </a:r>
            <a:r>
              <a:rPr lang="en-GB" sz="3600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to check. Tool to assess degree of </a:t>
            </a:r>
            <a:r>
              <a:rPr lang="en-GB" sz="3600" b="1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understanding</a:t>
            </a:r>
            <a:r>
              <a:rPr lang="en-GB" sz="3600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/ level of accurate </a:t>
            </a:r>
            <a:r>
              <a:rPr lang="en-GB" sz="3600" b="1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terminology</a:t>
            </a:r>
            <a:r>
              <a:rPr lang="en-GB" sz="3600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 used.</a:t>
            </a:r>
          </a:p>
          <a:p>
            <a:endParaRPr lang="en-GB" sz="3200" dirty="0">
              <a:solidFill>
                <a:srgbClr val="002649"/>
              </a:solidFill>
              <a:latin typeface="Please write me a song" panose="02000603000000000000" pitchFamily="2" charset="0"/>
              <a:ea typeface="Please write me a song" panose="02000603000000000000" pitchFamily="2" charset="0"/>
            </a:endParaRPr>
          </a:p>
          <a:p>
            <a:pPr algn="l"/>
            <a:endParaRPr lang="en-GB" sz="3200" dirty="0">
              <a:solidFill>
                <a:srgbClr val="002649"/>
              </a:solidFill>
              <a:latin typeface="Please write me a song" panose="02000603000000000000" pitchFamily="2" charset="0"/>
              <a:ea typeface="Please write me a song" panose="02000603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14241" t="21496" r="71328" b="69196"/>
          <a:stretch/>
        </p:blipFill>
        <p:spPr>
          <a:xfrm>
            <a:off x="1" y="-27020"/>
            <a:ext cx="2438400" cy="884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38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5689" t="28993" r="25000" b="11820"/>
          <a:stretch/>
        </p:blipFill>
        <p:spPr>
          <a:xfrm rot="21260583">
            <a:off x="454712" y="732372"/>
            <a:ext cx="8248683" cy="5566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12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2748</TotalTime>
  <Words>37</Words>
  <Application>Microsoft Office PowerPoint</Application>
  <PresentationFormat>On-screen Show (4:3)</PresentationFormat>
  <Paragraphs>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Gotham</vt:lpstr>
      <vt:lpstr>Gotham Book</vt:lpstr>
      <vt:lpstr>Love Story Rough</vt:lpstr>
      <vt:lpstr>Please write me a song</vt:lpstr>
      <vt:lpstr>Title slide</vt:lpstr>
      <vt:lpstr>Slides</vt:lpstr>
      <vt:lpstr>3. Talk like an expert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J Belli</cp:lastModifiedBy>
  <cp:revision>199</cp:revision>
  <cp:lastPrinted>2018-10-02T13:31:21Z</cp:lastPrinted>
  <dcterms:created xsi:type="dcterms:W3CDTF">2017-06-27T15:09:43Z</dcterms:created>
  <dcterms:modified xsi:type="dcterms:W3CDTF">2018-10-08T12:24:27Z</dcterms:modified>
</cp:coreProperties>
</file>