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7"/>
  </p:notesMasterIdLst>
  <p:handoutMasterIdLst>
    <p:handoutMasterId r:id="rId8"/>
  </p:handoutMasterIdLst>
  <p:sldIdLst>
    <p:sldId id="459" r:id="rId3"/>
    <p:sldId id="465" r:id="rId4"/>
    <p:sldId id="466" r:id="rId5"/>
    <p:sldId id="464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  <a:srgbClr val="6699FF"/>
    <a:srgbClr val="FF6600"/>
    <a:srgbClr val="FFFFFF"/>
    <a:srgbClr val="FFFF99"/>
    <a:srgbClr val="996633"/>
    <a:srgbClr val="9999FF"/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4972" autoAdjust="0"/>
  </p:normalViewPr>
  <p:slideViewPr>
    <p:cSldViewPr snapToGrid="0" snapToObjects="1">
      <p:cViewPr varScale="1">
        <p:scale>
          <a:sx n="46" d="100"/>
          <a:sy n="46" d="100"/>
        </p:scale>
        <p:origin x="20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5566"/>
            <a:ext cx="7772400" cy="854077"/>
          </a:xfrm>
        </p:spPr>
        <p:txBody>
          <a:bodyPr>
            <a:noAutofit/>
          </a:bodyPr>
          <a:lstStyle/>
          <a:p>
            <a:pPr algn="l"/>
            <a:r>
              <a:rPr lang="en-GB" sz="6000" b="0" dirty="0" smtClean="0">
                <a:solidFill>
                  <a:srgbClr val="002649"/>
                </a:solidFill>
                <a:latin typeface="Love Story Rough" pitchFamily="2" charset="0"/>
              </a:rPr>
              <a:t>1. Watch me, help me, show me</a:t>
            </a:r>
            <a:endParaRPr lang="en-GB" sz="6000" b="0" dirty="0">
              <a:solidFill>
                <a:srgbClr val="002649"/>
              </a:solidFill>
              <a:latin typeface="Love Story Roug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762251"/>
            <a:ext cx="8477250" cy="2724150"/>
          </a:xfrm>
        </p:spPr>
        <p:txBody>
          <a:bodyPr/>
          <a:lstStyle/>
          <a:p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 way of introducing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new learning 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in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3 simple phases 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whilst also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assessing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pupil learning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diagnostically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prior to them commencing the independent task to deepen understanding.</a:t>
            </a:r>
          </a:p>
          <a:p>
            <a:endParaRPr lang="en-GB" sz="32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  <a:p>
            <a:pPr algn="l"/>
            <a:endParaRPr lang="en-GB" sz="32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4241" t="21496" r="71328" b="69196"/>
          <a:stretch/>
        </p:blipFill>
        <p:spPr>
          <a:xfrm>
            <a:off x="1" y="-27020"/>
            <a:ext cx="2438400" cy="88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157164"/>
            <a:ext cx="7772400" cy="854077"/>
          </a:xfrm>
        </p:spPr>
        <p:txBody>
          <a:bodyPr>
            <a:noAutofit/>
          </a:bodyPr>
          <a:lstStyle/>
          <a:p>
            <a:r>
              <a:rPr lang="en-GB" sz="6000" dirty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Stage 1</a:t>
            </a:r>
            <a:r>
              <a:rPr lang="en-GB" sz="6000" b="0" dirty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: Watch </a:t>
            </a:r>
            <a:r>
              <a:rPr lang="en-GB" sz="6000" b="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me</a:t>
            </a:r>
            <a:endParaRPr lang="en-GB" sz="60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709" t="18133" r="31250" b="28878"/>
          <a:stretch/>
        </p:blipFill>
        <p:spPr>
          <a:xfrm>
            <a:off x="190499" y="1976440"/>
            <a:ext cx="8821457" cy="4689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650" y="107983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Teacher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models 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the new learning by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demonstrating the process 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whilst facilitating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pupil involvement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.</a:t>
            </a:r>
            <a:endParaRPr lang="en-GB" sz="28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083" t="17391" r="30417" b="37031"/>
          <a:stretch/>
        </p:blipFill>
        <p:spPr>
          <a:xfrm>
            <a:off x="147754" y="2722562"/>
            <a:ext cx="8848491" cy="394335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00050" y="633414"/>
            <a:ext cx="7772400" cy="854077"/>
          </a:xfrm>
        </p:spPr>
        <p:txBody>
          <a:bodyPr>
            <a:noAutofit/>
          </a:bodyPr>
          <a:lstStyle/>
          <a:p>
            <a:r>
              <a:rPr lang="en-GB" sz="6000" dirty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Stage </a:t>
            </a:r>
            <a:r>
              <a:rPr lang="en-GB" sz="60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2</a:t>
            </a:r>
            <a:r>
              <a:rPr lang="en-GB" sz="6000" b="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: Help me</a:t>
            </a:r>
            <a:endParaRPr lang="en-GB" sz="60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247650" y="155608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Teacher models again the learning but deliberately draws out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common misconceptions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for pupils to all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join in 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and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correct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.</a:t>
            </a:r>
            <a:endParaRPr lang="en-GB" sz="28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916" t="23320" r="30833" b="42219"/>
          <a:stretch/>
        </p:blipFill>
        <p:spPr>
          <a:xfrm>
            <a:off x="128704" y="3122611"/>
            <a:ext cx="8964253" cy="3087689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00050" y="538164"/>
            <a:ext cx="7772400" cy="8540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r>
              <a:rPr lang="en-GB" sz="60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Stage 3</a:t>
            </a:r>
            <a:r>
              <a:rPr lang="en-GB" sz="6000" b="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: Show me</a:t>
            </a:r>
            <a:endParaRPr lang="en-GB" sz="6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247650" y="1460830"/>
            <a:ext cx="807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Pupils given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TIME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to demonstrate their understanding on mini whiteboards. </a:t>
            </a:r>
            <a:r>
              <a:rPr lang="en-GB" sz="2800" dirty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Q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uestion has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variation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built in and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ALL pupils 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complete question which is checked on </a:t>
            </a:r>
            <a:r>
              <a:rPr lang="en-GB" sz="28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mini whiteboards </a:t>
            </a:r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BEFORE independent task commences.</a:t>
            </a:r>
            <a:endParaRPr lang="en-GB" sz="28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" y="5472808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Those pupils who are not confident or whom make mistakes at this point form a cut away group on the carpet.</a:t>
            </a:r>
            <a:endParaRPr lang="en-GB" sz="28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9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2748</TotalTime>
  <Words>141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Gotham</vt:lpstr>
      <vt:lpstr>Gotham Book</vt:lpstr>
      <vt:lpstr>Love Story Rough</vt:lpstr>
      <vt:lpstr>Please write me a song</vt:lpstr>
      <vt:lpstr>Title slide</vt:lpstr>
      <vt:lpstr>Slides</vt:lpstr>
      <vt:lpstr>1. Watch me, help me, show me</vt:lpstr>
      <vt:lpstr>Stage 1: Watch me</vt:lpstr>
      <vt:lpstr>Stage 2: Help 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J Belli</cp:lastModifiedBy>
  <cp:revision>199</cp:revision>
  <cp:lastPrinted>2018-10-02T13:31:21Z</cp:lastPrinted>
  <dcterms:created xsi:type="dcterms:W3CDTF">2017-06-27T15:09:43Z</dcterms:created>
  <dcterms:modified xsi:type="dcterms:W3CDTF">2018-10-08T12:22:34Z</dcterms:modified>
</cp:coreProperties>
</file>