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7"/>
  </p:notesMasterIdLst>
  <p:handoutMasterIdLst>
    <p:handoutMasterId r:id="rId8"/>
  </p:handoutMasterIdLst>
  <p:sldIdLst>
    <p:sldId id="444" r:id="rId3"/>
    <p:sldId id="456" r:id="rId4"/>
    <p:sldId id="474" r:id="rId5"/>
    <p:sldId id="543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49"/>
    <a:srgbClr val="6699FF"/>
    <a:srgbClr val="FF6600"/>
    <a:srgbClr val="FFFFFF"/>
    <a:srgbClr val="FFFF99"/>
    <a:srgbClr val="996633"/>
    <a:srgbClr val="9999FF"/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54"/>
    <p:restoredTop sz="64972" autoAdjust="0"/>
  </p:normalViewPr>
  <p:slideViewPr>
    <p:cSldViewPr snapToGrid="0" snapToObjects="1">
      <p:cViewPr varScale="1">
        <p:scale>
          <a:sx n="46" d="100"/>
          <a:sy n="46" d="100"/>
        </p:scale>
        <p:origin x="207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central to our work, that unfailing belief that every child can achieve no matter their starting</a:t>
            </a:r>
            <a:r>
              <a:rPr lang="en-GB" baseline="0" dirty="0" smtClean="0"/>
              <a:t> point, situation or background.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54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oogle.co.uk/url?sa=i&amp;rct=j&amp;q=&amp;esrc=s&amp;source=images&amp;cd=&amp;cad=rja&amp;uact=8&amp;ved=2ahUKEwiortm_vOPdAhUICRoKHc3WDdsQjRx6BAgBEAU&amp;url=http://stanneschertsey.org.uk/links/&amp;psig=AOvVaw3FjFY4gqYHGQ_4xOvXx1zQ&amp;ust=153842247229796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WRAP_1.mp4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376" y="3669796"/>
            <a:ext cx="7772400" cy="854077"/>
          </a:xfrm>
        </p:spPr>
        <p:txBody>
          <a:bodyPr>
            <a:noAutofit/>
          </a:bodyPr>
          <a:lstStyle/>
          <a:p>
            <a:r>
              <a:rPr lang="en-GB" sz="23900" dirty="0" smtClean="0">
                <a:solidFill>
                  <a:srgbClr val="FF6600"/>
                </a:solidFill>
                <a:latin typeface="Love Story Rough" pitchFamily="2" charset="0"/>
              </a:rPr>
              <a:t>T</a:t>
            </a:r>
            <a:r>
              <a:rPr lang="en-GB" sz="13800" b="0" dirty="0" smtClean="0">
                <a:solidFill>
                  <a:srgbClr val="002060"/>
                </a:solidFill>
                <a:latin typeface="Love Story Rough" pitchFamily="2" charset="0"/>
              </a:rPr>
              <a:t>ake action</a:t>
            </a:r>
            <a:endParaRPr lang="en-GB" sz="13800" b="0" dirty="0">
              <a:solidFill>
                <a:srgbClr val="002060"/>
              </a:solidFill>
              <a:latin typeface="Love Story Rough" pitchFamily="2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821" y="4072770"/>
            <a:ext cx="5586193" cy="2111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14605" t="71307" r="31729" b="19829"/>
          <a:stretch/>
        </p:blipFill>
        <p:spPr>
          <a:xfrm>
            <a:off x="0" y="6209607"/>
            <a:ext cx="9144000" cy="64839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35287" y="6243981"/>
            <a:ext cx="3208713" cy="648393"/>
          </a:xfrm>
          <a:prstGeom prst="rect">
            <a:avLst/>
          </a:prstGeom>
          <a:noFill/>
          <a:ln w="762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68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7200" b="0" dirty="0">
                <a:solidFill>
                  <a:srgbClr val="002649"/>
                </a:solidFill>
                <a:latin typeface="Love Story Rough" pitchFamily="2" charset="0"/>
              </a:rPr>
              <a:t>1</a:t>
            </a:r>
            <a:r>
              <a:rPr lang="en-GB" sz="7200" b="0" dirty="0" smtClean="0">
                <a:solidFill>
                  <a:srgbClr val="002649"/>
                </a:solidFill>
                <a:latin typeface="Love Story Rough" pitchFamily="2" charset="0"/>
              </a:rPr>
              <a:t>. WRAP time</a:t>
            </a:r>
            <a:endParaRPr lang="en-GB" sz="7200" b="0" dirty="0">
              <a:solidFill>
                <a:srgbClr val="002649"/>
              </a:solidFill>
              <a:latin typeface="Love Story Roug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95600"/>
            <a:ext cx="6858000" cy="2362200"/>
          </a:xfrm>
        </p:spPr>
        <p:txBody>
          <a:bodyPr/>
          <a:lstStyle/>
          <a:p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Crucial strategy to afford children the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TIME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to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respond to feedback 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and </a:t>
            </a:r>
            <a:r>
              <a:rPr lang="en-GB" sz="3600" b="1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ACT</a:t>
            </a:r>
            <a:r>
              <a:rPr lang="en-GB" sz="3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at the start of lessons.</a:t>
            </a:r>
            <a:endParaRPr lang="en-GB" sz="3600" dirty="0">
              <a:solidFill>
                <a:srgbClr val="002649"/>
              </a:solidFill>
              <a:latin typeface="Please write me a song" panose="02000603000000000000" pitchFamily="2" charset="0"/>
              <a:ea typeface="Please write me a song" panose="02000603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766" y="4176710"/>
            <a:ext cx="2101106" cy="178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6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150" y="1504950"/>
            <a:ext cx="7562850" cy="4419600"/>
          </a:xfrm>
        </p:spPr>
        <p:txBody>
          <a:bodyPr/>
          <a:lstStyle/>
          <a:p>
            <a:pPr algn="l"/>
            <a:r>
              <a:rPr lang="en-GB" sz="6600" dirty="0" smtClean="0">
                <a:solidFill>
                  <a:srgbClr val="002649"/>
                </a:solidFill>
                <a:latin typeface="Love Story Rough" pitchFamily="2" charset="0"/>
                <a:ea typeface="Please write me a song" panose="02000603000000000000" pitchFamily="2" charset="0"/>
              </a:rPr>
              <a:t>W</a:t>
            </a:r>
            <a:r>
              <a:rPr lang="en-GB" sz="4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rite</a:t>
            </a:r>
            <a:r>
              <a:rPr lang="en-GB" sz="6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</a:t>
            </a:r>
            <a:r>
              <a:rPr lang="en-GB" sz="4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date and WALT</a:t>
            </a:r>
          </a:p>
          <a:p>
            <a:pPr algn="l"/>
            <a:r>
              <a:rPr lang="en-GB" sz="6600" dirty="0" smtClean="0">
                <a:solidFill>
                  <a:srgbClr val="002649"/>
                </a:solidFill>
                <a:latin typeface="Love Story Rough" pitchFamily="2" charset="0"/>
                <a:ea typeface="Please write me a song" panose="02000603000000000000" pitchFamily="2" charset="0"/>
              </a:rPr>
              <a:t>R</a:t>
            </a:r>
            <a:r>
              <a:rPr lang="en-GB" sz="4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espond to marking</a:t>
            </a:r>
          </a:p>
          <a:p>
            <a:pPr algn="l"/>
            <a:r>
              <a:rPr lang="en-GB" sz="6600" dirty="0">
                <a:solidFill>
                  <a:srgbClr val="002649"/>
                </a:solidFill>
                <a:latin typeface="Love Story Rough" pitchFamily="2" charset="0"/>
                <a:ea typeface="Please write me a song" panose="02000603000000000000" pitchFamily="2" charset="0"/>
              </a:rPr>
              <a:t>a</a:t>
            </a:r>
            <a:r>
              <a:rPr lang="en-GB" sz="4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nd</a:t>
            </a:r>
            <a:r>
              <a:rPr lang="en-GB" sz="66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 </a:t>
            </a:r>
          </a:p>
          <a:p>
            <a:pPr algn="l"/>
            <a:r>
              <a:rPr lang="en-GB" sz="6600" dirty="0" smtClean="0">
                <a:solidFill>
                  <a:srgbClr val="002649"/>
                </a:solidFill>
                <a:latin typeface="Love Story Rough" pitchFamily="2" charset="0"/>
                <a:ea typeface="Please write me a song" panose="02000603000000000000" pitchFamily="2" charset="0"/>
              </a:rPr>
              <a:t>P</a:t>
            </a:r>
            <a:r>
              <a:rPr lang="en-GB" sz="4800" dirty="0" smtClean="0">
                <a:solidFill>
                  <a:srgbClr val="002649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rPr>
              <a:t>rogress with the challenge</a:t>
            </a:r>
            <a:endParaRPr lang="en-GB" sz="4800" dirty="0">
              <a:solidFill>
                <a:srgbClr val="002649"/>
              </a:solidFill>
              <a:latin typeface="Please write me a song" panose="02000603000000000000" pitchFamily="2" charset="0"/>
              <a:ea typeface="Please write me a song" panose="02000603000000000000" pitchFamily="2" charset="0"/>
            </a:endParaRPr>
          </a:p>
        </p:txBody>
      </p:sp>
      <p:sp>
        <p:nvSpPr>
          <p:cNvPr id="2" name="AutoShape 2" descr="Image result for st annes chertsey logo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121025" y="-776288"/>
            <a:ext cx="2552700" cy="162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6864" y="2125881"/>
            <a:ext cx="3858391" cy="246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42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6034" t="13967" r="20172" b="30834"/>
          <a:stretch/>
        </p:blipFill>
        <p:spPr>
          <a:xfrm>
            <a:off x="173420" y="299544"/>
            <a:ext cx="8832015" cy="6258911"/>
          </a:xfrm>
          <a:prstGeom prst="rect">
            <a:avLst/>
          </a:prstGeom>
        </p:spPr>
      </p:pic>
      <p:pic>
        <p:nvPicPr>
          <p:cNvPr id="6" name="Pictur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4" y="6039791"/>
            <a:ext cx="618492" cy="6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33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2749</TotalTime>
  <Words>63</Words>
  <Application>Microsoft Office PowerPoint</Application>
  <PresentationFormat>On-screen Show (4:3)</PresentationFormat>
  <Paragraphs>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Gotham</vt:lpstr>
      <vt:lpstr>Gotham Book</vt:lpstr>
      <vt:lpstr>Love Story Rough</vt:lpstr>
      <vt:lpstr>Please write me a song</vt:lpstr>
      <vt:lpstr>Title slide</vt:lpstr>
      <vt:lpstr>Slides</vt:lpstr>
      <vt:lpstr>Take action</vt:lpstr>
      <vt:lpstr>1. WRAP time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J Belli</cp:lastModifiedBy>
  <cp:revision>199</cp:revision>
  <cp:lastPrinted>2018-10-02T13:31:21Z</cp:lastPrinted>
  <dcterms:created xsi:type="dcterms:W3CDTF">2017-06-27T15:09:43Z</dcterms:created>
  <dcterms:modified xsi:type="dcterms:W3CDTF">2018-10-08T12:27:26Z</dcterms:modified>
</cp:coreProperties>
</file>