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79096" autoAdjust="0"/>
  </p:normalViewPr>
  <p:slideViewPr>
    <p:cSldViewPr snapToGrid="0" showGuides="1">
      <p:cViewPr varScale="1">
        <p:scale>
          <a:sx n="56" d="100"/>
          <a:sy n="56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DC8A6-79EA-42AC-A3D2-1586088AFE28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07E5-6D65-4AA0-ADBE-C81B848DFA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had to guess</a:t>
            </a:r>
            <a:r>
              <a:rPr lang="en-GB" baseline="0" dirty="0" smtClean="0"/>
              <a:t> what inspired each product and then we talked about how the inspiration helped the function or aesthetics of the product (</a:t>
            </a:r>
            <a:r>
              <a:rPr lang="en-GB" baseline="0" dirty="0" err="1" smtClean="0"/>
              <a:t>eg</a:t>
            </a:r>
            <a:r>
              <a:rPr lang="en-GB" baseline="0" smtClean="0"/>
              <a:t> an </a:t>
            </a:r>
            <a:r>
              <a:rPr lang="en-GB" baseline="0" dirty="0" smtClean="0"/>
              <a:t>airless tyre cant </a:t>
            </a:r>
            <a:r>
              <a:rPr lang="en-GB" baseline="0" smtClean="0"/>
              <a:t>get punctures).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C07E5-6D65-4AA0-ADBE-C81B848DFA1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24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0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62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37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1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09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19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5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11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94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86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1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56D5-11FC-4058-8FF6-FE9298421F21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1A444-9AF4-49D5-9304-1C7134E1DD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7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/>
          <p:cNvGrpSpPr/>
          <p:nvPr/>
        </p:nvGrpSpPr>
        <p:grpSpPr>
          <a:xfrm>
            <a:off x="114760" y="55001"/>
            <a:ext cx="8891214" cy="7466454"/>
            <a:chOff x="326771" y="393700"/>
            <a:chExt cx="9515730" cy="8657590"/>
          </a:xfrm>
        </p:grpSpPr>
        <p:sp>
          <p:nvSpPr>
            <p:cNvPr id="72" name="Freeform 71"/>
            <p:cNvSpPr/>
            <p:nvPr/>
          </p:nvSpPr>
          <p:spPr>
            <a:xfrm>
              <a:off x="326771" y="393700"/>
              <a:ext cx="9515730" cy="7797801"/>
            </a:xfrm>
            <a:custGeom>
              <a:avLst/>
              <a:gdLst/>
              <a:ahLst/>
              <a:cxnLst/>
              <a:rect l="0" t="0" r="0" b="0"/>
              <a:pathLst>
                <a:path w="9515730" h="7797801">
                  <a:moveTo>
                    <a:pt x="0" y="0"/>
                  </a:moveTo>
                  <a:lnTo>
                    <a:pt x="9515729" y="0"/>
                  </a:lnTo>
                  <a:lnTo>
                    <a:pt x="9515729" y="7797800"/>
                  </a:lnTo>
                  <a:lnTo>
                    <a:pt x="0" y="7797800"/>
                  </a:lnTo>
                  <a:close/>
                </a:path>
              </a:pathLst>
            </a:custGeom>
            <a:solidFill>
              <a:srgbClr val="FFFFFF"/>
            </a:solidFill>
            <a:ln w="38100" cap="flat" cmpd="sng" algn="ctr">
              <a:solidFill>
                <a:srgbClr val="00008B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37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6634226" y="7941436"/>
              <a:ext cx="3010409" cy="1109854"/>
            </a:xfrm>
            <a:custGeom>
              <a:avLst/>
              <a:gdLst/>
              <a:ahLst/>
              <a:cxnLst/>
              <a:rect l="0" t="0" r="0" b="0"/>
              <a:pathLst>
                <a:path w="3010409" h="1109854">
                  <a:moveTo>
                    <a:pt x="0" y="0"/>
                  </a:moveTo>
                  <a:lnTo>
                    <a:pt x="3010408" y="0"/>
                  </a:lnTo>
                  <a:lnTo>
                    <a:pt x="3010408" y="1109853"/>
                  </a:lnTo>
                  <a:lnTo>
                    <a:pt x="0" y="1109853"/>
                  </a:lnTo>
                  <a:close/>
                </a:path>
              </a:pathLst>
            </a:custGeom>
            <a:solidFill>
              <a:srgbClr val="FFFFFF"/>
            </a:solidFill>
            <a:ln w="381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37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840596" y="7975601"/>
              <a:ext cx="2919909" cy="42252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GB" sz="1768" b="1" dirty="0">
                  <a:solidFill>
                    <a:srgbClr val="00008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Ikea Shelving Project</a:t>
              </a: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114760" y="4292"/>
            <a:ext cx="8891214" cy="102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32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STARTER </a:t>
            </a:r>
          </a:p>
          <a:p>
            <a:pPr algn="ctr"/>
            <a:r>
              <a:rPr lang="en-GB" sz="3032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BIOMIMICRY- WHAT INSPIRED EACH DESIGN?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802573" y="4768279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211390" y="4778998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T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638925" y="4773075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062939" y="4768596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U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485624" y="4757430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879243" y="4752951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T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317490" y="4757430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U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741504" y="4752951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41016" y="4758247"/>
            <a:ext cx="256595" cy="4810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526" b="1" dirty="0">
                <a:solidFill>
                  <a:schemeClr val="bg1"/>
                </a:solidFill>
                <a:latin typeface="Arial - 36"/>
              </a:rPr>
              <a:t>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51"/>
          <a:stretch/>
        </p:blipFill>
        <p:spPr>
          <a:xfrm>
            <a:off x="3412676" y="1556084"/>
            <a:ext cx="2164075" cy="1343978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83"/>
          <a:stretch/>
        </p:blipFill>
        <p:spPr>
          <a:xfrm>
            <a:off x="3750962" y="2978659"/>
            <a:ext cx="1540390" cy="1130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106" y="1459286"/>
            <a:ext cx="1696026" cy="16960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0717" y="4006265"/>
            <a:ext cx="1571388" cy="23570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7186" y="3770610"/>
            <a:ext cx="1869661" cy="24520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4" r="18511"/>
          <a:stretch/>
        </p:blipFill>
        <p:spPr>
          <a:xfrm>
            <a:off x="7319167" y="1327499"/>
            <a:ext cx="1647911" cy="203630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59232" y="1173187"/>
            <a:ext cx="372218" cy="403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2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021" dirty="0"/>
          </a:p>
        </p:txBody>
      </p:sp>
      <p:sp>
        <p:nvSpPr>
          <p:cNvPr id="106" name="Rectangle 105"/>
          <p:cNvSpPr/>
          <p:nvPr/>
        </p:nvSpPr>
        <p:spPr>
          <a:xfrm>
            <a:off x="2449266" y="3423527"/>
            <a:ext cx="372218" cy="403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2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021" dirty="0"/>
          </a:p>
        </p:txBody>
      </p:sp>
      <p:sp>
        <p:nvSpPr>
          <p:cNvPr id="107" name="Rectangle 106"/>
          <p:cNvSpPr/>
          <p:nvPr/>
        </p:nvSpPr>
        <p:spPr>
          <a:xfrm>
            <a:off x="4408402" y="1249933"/>
            <a:ext cx="372218" cy="403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2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021" dirty="0"/>
          </a:p>
        </p:txBody>
      </p:sp>
      <p:sp>
        <p:nvSpPr>
          <p:cNvPr id="108" name="Rectangle 107"/>
          <p:cNvSpPr/>
          <p:nvPr/>
        </p:nvSpPr>
        <p:spPr>
          <a:xfrm>
            <a:off x="6117349" y="3692193"/>
            <a:ext cx="372218" cy="403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2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2021" dirty="0"/>
          </a:p>
        </p:txBody>
      </p:sp>
      <p:sp>
        <p:nvSpPr>
          <p:cNvPr id="109" name="Rectangle 108"/>
          <p:cNvSpPr/>
          <p:nvPr/>
        </p:nvSpPr>
        <p:spPr>
          <a:xfrm>
            <a:off x="7878664" y="1044632"/>
            <a:ext cx="357790" cy="403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2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GB" sz="202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723" y="3553018"/>
            <a:ext cx="1882307" cy="14117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r="7635"/>
          <a:stretch/>
        </p:blipFill>
        <p:spPr>
          <a:xfrm>
            <a:off x="1962656" y="1837737"/>
            <a:ext cx="1540042" cy="13316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"/>
          <a:stretch/>
        </p:blipFill>
        <p:spPr>
          <a:xfrm>
            <a:off x="5460436" y="2027955"/>
            <a:ext cx="1779219" cy="15616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100" y="4395038"/>
            <a:ext cx="1804737" cy="120315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38" y="4203132"/>
            <a:ext cx="1788117" cy="219850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774265" y="4607663"/>
            <a:ext cx="15656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505"/>
              </a:spcBef>
              <a:defRPr sz="2000" b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GB" sz="2274" dirty="0"/>
              <a:t>On learning tools</a:t>
            </a:r>
            <a:endParaRPr lang="en-US" sz="3411" dirty="0"/>
          </a:p>
        </p:txBody>
      </p:sp>
    </p:spTree>
    <p:extLst>
      <p:ext uri="{BB962C8B-B14F-4D97-AF65-F5344CB8AC3E}">
        <p14:creationId xmlns:p14="http://schemas.microsoft.com/office/powerpoint/2010/main" val="188182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- 36</vt:lpstr>
      <vt:lpstr>Calibri</vt:lpstr>
      <vt:lpstr>Calibri Light</vt:lpstr>
      <vt:lpstr>Office Theme</vt:lpstr>
      <vt:lpstr>PowerPoint Presentation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 Eden</dc:creator>
  <cp:lastModifiedBy>J Belli</cp:lastModifiedBy>
  <cp:revision>1</cp:revision>
  <dcterms:created xsi:type="dcterms:W3CDTF">2018-11-12T15:13:14Z</dcterms:created>
  <dcterms:modified xsi:type="dcterms:W3CDTF">2019-01-07T08:15:22Z</dcterms:modified>
</cp:coreProperties>
</file>