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9091" autoAdjust="0"/>
  </p:normalViewPr>
  <p:slideViewPr>
    <p:cSldViewPr snapToGrid="0">
      <p:cViewPr varScale="1">
        <p:scale>
          <a:sx n="63" d="100"/>
          <a:sy n="63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1938-25A8-48FE-9A24-B59B771DE736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52DF-A480-46A4-BD96-266ED70CC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Sound of heavy rainfall playing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52DF-A480-46A4-BD96-266ED70CC9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4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1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4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8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4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8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3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16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82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83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4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8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6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5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8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3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2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4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8533A-EF43-4C63-8110-93087C6E3DD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A3790-EC1B-4140-B1DB-9CB3C5E64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6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80924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Starter</a:t>
            </a:r>
            <a:endParaRPr lang="en-GB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3" y="339420"/>
            <a:ext cx="4617721" cy="3026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08" y="1318022"/>
            <a:ext cx="4437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you look at the pictures and listen to the sounds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create a spider diagram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words/phrases that you would use to describe life on the streets in these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work through the features of </a:t>
            </a: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ACOASTMAP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generating your ideas?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64" y="3524403"/>
            <a:ext cx="4617720" cy="3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38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Starter</a:t>
            </a:r>
            <a:endParaRPr lang="en-GB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9019"/>
            <a:ext cx="2970781" cy="2970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52" y="1369018"/>
            <a:ext cx="3962401" cy="297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24" y="1222835"/>
            <a:ext cx="1888657" cy="3116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435276"/>
            <a:ext cx="10515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might these three pictures, relate to what we will be reading today?</a:t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down some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 on your iPads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198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Office Theme</vt:lpstr>
      <vt:lpstr>Starter</vt:lpstr>
      <vt:lpstr>Starter</vt:lpstr>
    </vt:vector>
  </TitlesOfParts>
  <Company>St. John the Baptist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sound to encourage curiosity</dc:title>
  <dc:creator>F Ruffle</dc:creator>
  <cp:lastModifiedBy>J Belli</cp:lastModifiedBy>
  <cp:revision>4</cp:revision>
  <dcterms:created xsi:type="dcterms:W3CDTF">2018-11-01T16:04:11Z</dcterms:created>
  <dcterms:modified xsi:type="dcterms:W3CDTF">2019-01-07T08:23:50Z</dcterms:modified>
</cp:coreProperties>
</file>