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259AE48F-DD3E-4D87-8AA4-5BEB6905B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04BC1D3-C33E-419E-BA82-4D4F638B1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3A73F02-5153-44C6-BEA8-61960690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19A3E323-8999-42CA-8753-E953A060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7EAEA1C-06B7-4164-9096-86283853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8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2E541C5-FCF0-4059-AB0F-B446B0E3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12BA0CA-827C-4E69-9A8A-0EFD56F4D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C58CC20-7B2F-4BE4-A05F-25CA5EA0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9B23F84-0E11-4559-B5FA-2211DE9B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D8693F4-A077-49FD-A66E-16D0E2DA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1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2FCA2D6-5EF0-458D-AA7E-2C3202B6D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3120D59-B820-4936-B3CB-F55CA99C0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39FECFC-6A84-4F61-8A5A-D3BE49F3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1F58024-6FF1-4A38-BC86-B2C992A4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AA93733-3495-411B-945D-79CF1267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68D0F9A-5BE8-4CE2-B2E2-2C859A64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6C8D8A0-B24F-4ED7-AF10-1AD26A46B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3B83F1D-2C26-48AF-902E-2C9AD021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6AEB1340-0826-4D74-8800-B81B850B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6EFF7B8-1009-47A1-83A5-976DEDAE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5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6BCA0FC3-2DCC-4EA8-967F-3739702B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833AACB5-53FD-4F5A-80B6-783912DE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CBC0E570-49A3-4387-BEE4-7EB5BF67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7D0E0F0-8939-4838-8B45-E7125FAC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9AAB68F-C023-4B8D-B529-119C0944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03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0BECD9A2-FA93-4A11-BE74-05484384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01430E9-3594-4A9E-B7D5-6C5A70DC4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8DFA5082-2C56-418C-81E0-2BDB06E5E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3B7001B-EAD2-41BE-B7DA-B74BE6E8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80E344F-931D-4514-80EC-972CBB18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C515ACE-3A55-4306-A512-6C9881EE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9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2745327-496F-4287-BA1F-4DDC8657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4CEDF65-209C-4F92-A69B-03127A7FC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B6B575F-EAFD-4ABF-9F81-EB615B06F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10FF4EDB-D377-4266-8AD1-882842037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F5FE38E-79A4-4373-B9B8-9C9D460A7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2320D560-D552-47FB-8B63-826F3581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16F3170C-2D03-401C-9AC6-8EFDEDED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6505104F-1AB9-4778-95AB-56266BE4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14EFC7D-7643-4AFD-A6D4-6C024396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E4E4F74-1120-4202-927A-7ED72DCC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FC8135F2-EF9C-4F17-9419-DAF886FC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319CFDC-F545-4C66-B755-4EE505B2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5A4D4D9-7703-43E1-A267-710FA8E9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6FAAD41-76D5-4ACA-84EC-ED7707FB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8B0BCD58-102E-456B-9F1D-124CABAE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8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785388E-61D3-4EB6-A33A-0732A043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539CDD8-F5B3-4CB4-979B-76BFC4705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F0FE6E7-4848-4227-946F-C193D6C62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0EBDF89D-1469-4948-80D2-49530F0C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721071C-A0D9-40BE-AB0F-0838CB29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3A1526B-0419-45F0-98E2-2841FE12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1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7CD9FE2-F170-4BD0-B6EE-912FBD82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8F9CCCE-94EC-427D-B91F-5251A2B24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71B4964-2348-4266-9B71-E009774E5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08890453-66FA-4B50-B021-074E458F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50DD296-A8D8-4F29-8A1E-3FBB467C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EC7DD19-C8E2-486C-B86C-1CD5948A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6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2E673CAC-D0D3-4153-A3EC-8BAF75E3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BD74E0C-4ECB-4354-9D58-6AC9B5D72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DCEADF9-97AF-41FD-90A0-701AB5102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3F1A603-E226-4889-BD06-900859C43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2F3DFA0-A4FE-460A-AD8F-2A40FC203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7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CEEBB208-CB1C-4B12-9CDE-BF276594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en-GB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Gradual </a:t>
            </a:r>
            <a:r>
              <a:rPr lang="en-GB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356BE22-F972-4882-AADD-0162FA150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982" y="1187449"/>
            <a:ext cx="5762625" cy="535622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I’ve seen this done with pictures a lot so I thought I would try it with text</a:t>
            </a:r>
          </a:p>
          <a:p>
            <a:r>
              <a:rPr lang="en-GB" dirty="0"/>
              <a:t>Show them part of the text…what do you think we are doing today?</a:t>
            </a:r>
          </a:p>
          <a:p>
            <a:r>
              <a:rPr lang="en-GB" dirty="0"/>
              <a:t>Then reveal a bit more and see if their view has changed</a:t>
            </a:r>
          </a:p>
          <a:p>
            <a:r>
              <a:rPr lang="en-GB" dirty="0"/>
              <a:t>Each reveal narrows the possibilities until they finally guess</a:t>
            </a:r>
          </a:p>
          <a:p>
            <a:r>
              <a:rPr lang="en-GB" dirty="0"/>
              <a:t>They loved it – competition to be the one to guess it right</a:t>
            </a:r>
          </a:p>
          <a:p>
            <a:r>
              <a:rPr lang="en-GB" dirty="0"/>
              <a:t>They made some amazing links to things it could have possibly been and were able to justify why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76D0F0F-D7EB-4860-93BA-1CFC77AB96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56" t="20023" r="17968" b="14306"/>
          <a:stretch/>
        </p:blipFill>
        <p:spPr>
          <a:xfrm>
            <a:off x="6177607" y="200819"/>
            <a:ext cx="3193444" cy="2389188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6EFF5CA-6D7D-4988-8878-919517A3C0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75" t="19329" r="17187" b="14028"/>
          <a:stretch/>
        </p:blipFill>
        <p:spPr>
          <a:xfrm>
            <a:off x="8700263" y="1397794"/>
            <a:ext cx="3239969" cy="2384425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F6573988-850C-45AE-BCAE-FFD809585B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953" t="19329" r="16953" b="13889"/>
          <a:stretch/>
        </p:blipFill>
        <p:spPr>
          <a:xfrm>
            <a:off x="6177607" y="3124199"/>
            <a:ext cx="3964311" cy="2914651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D34C734-E825-4627-AA85-755E821D927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109" t="19329" r="16954" b="14305"/>
          <a:stretch/>
        </p:blipFill>
        <p:spPr>
          <a:xfrm>
            <a:off x="8496299" y="4173536"/>
            <a:ext cx="3507773" cy="2570765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65210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Gradual reveal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Create a case against me</dc:title>
  <dc:creator>R Davis</dc:creator>
  <cp:lastModifiedBy>J Belli</cp:lastModifiedBy>
  <cp:revision>7</cp:revision>
  <dcterms:created xsi:type="dcterms:W3CDTF">2018-11-12T15:09:46Z</dcterms:created>
  <dcterms:modified xsi:type="dcterms:W3CDTF">2019-01-07T10:20:50Z</dcterms:modified>
</cp:coreProperties>
</file>