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1" d="100"/>
          <a:sy n="71" d="100"/>
        </p:scale>
        <p:origin x="69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259AE48F-DD3E-4D87-8AA4-5BEB6905B0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04BC1D3-C33E-419E-BA82-4D4F638B18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D3A73F02-5153-44C6-BEA8-6196069011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19A3E323-8999-42CA-8753-E953A06047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7EAEA1C-06B7-4164-9096-8628385352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68879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A2E541C5-FCF0-4059-AB0F-B446B0E353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912BA0CA-827C-4E69-9A8A-0EFD56F4D3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C58CC20-7B2F-4BE4-A05F-25CA5EA06B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B9B23F84-0E11-4559-B5FA-2211DE9B40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BD8693F4-A077-49FD-A66E-16D0E2DA0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15191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2FCA2D6-5EF0-458D-AA7E-2C3202B6DA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33120D59-B820-4936-B3CB-F55CA99C01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739FECFC-6A84-4F61-8A5A-D3BE49F38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1F58024-6FF1-4A38-BC86-B2C992A40B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BAA93733-3495-411B-945D-79CF12678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81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D68D0F9A-5BE8-4CE2-B2E2-2C859A6455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6C8D8A0-B24F-4ED7-AF10-1AD26A46B5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73B83F1D-2C26-48AF-902E-2C9AD021A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6AEB1340-0826-4D74-8800-B81B850BF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A6EFF7B8-1009-47A1-83A5-976DEDAEE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75590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6BCA0FC3-2DCC-4EA8-967F-3739702B5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833AACB5-53FD-4F5A-80B6-783912DE73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CBC0E570-49A3-4387-BEE4-7EB5BF677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A7D0E0F0-8939-4838-8B45-E7125FAC7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9AAB68F-C023-4B8D-B529-119C09440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3039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0BECD9A2-FA93-4A11-BE74-054843847D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01430E9-3594-4A9E-B7D5-6C5A70DC4E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8DFA5082-2C56-418C-81E0-2BDB06E5EB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43B7001B-EAD2-41BE-B7DA-B74BE6E89F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80E344F-931D-4514-80EC-972CBB182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DC515ACE-3A55-4306-A512-6C9881EEE6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89831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D2745327-496F-4287-BA1F-4DDC865778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44CEDF65-209C-4F92-A69B-03127A7FC8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3B6B575F-EAFD-4ABF-9F81-EB615B06F1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10FF4EDB-D377-4266-8AD1-882842037F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3F5FE38E-79A4-4373-B9B8-9C9D460A7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2320D560-D552-47FB-8B63-826F3581DE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16F3170C-2D03-401C-9AC6-8EFDEDED5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6505104F-1AB9-4778-95AB-56266BE46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048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D14EFC7D-7643-4AFD-A6D4-6C0243968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7E4E4F74-1120-4202-927A-7ED72DCC71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FC8135F2-EF9C-4F17-9419-DAF886FCF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3319CFDC-F545-4C66-B755-4EE505B219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7070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B5A4D4D9-7703-43E1-A267-710FA8E98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96FAAD41-76D5-4ACA-84EC-ED7707FBF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8B0BCD58-102E-456B-9F1D-124CABAE8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218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785388E-61D3-4EB6-A33A-0732A0430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3539CDD8-F5B3-4CB4-979B-76BFC47057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F0FE6E7-4848-4227-946F-C193D6C62A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0EBDF89D-1469-4948-80D2-49530F0CC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721071C-A0D9-40BE-AB0F-0838CB29EF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33A1526B-0419-45F0-98E2-2841FE12E7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29177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7CD9FE2-F170-4BD0-B6EE-912FBD8237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8F9CCCE-94EC-427D-B91F-5251A2B24D3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971B4964-2348-4266-9B71-E009774E56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08890453-66FA-4B50-B021-074E458FD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50DD296-A8D8-4F29-8A1E-3FBB467C60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9EC7DD19-C8E2-486C-B86C-1CD5948AF5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7600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2E673CAC-D0D3-4153-A3EC-8BAF75E3F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BD74E0C-4ECB-4354-9D58-6AC9B5D729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5DCEADF9-97AF-41FD-90A0-701AB510259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40BEF-BAD0-417A-AEF8-708E8FDA7512}" type="datetimeFigureOut">
              <a:rPr lang="en-GB" smtClean="0"/>
              <a:pPr/>
              <a:t>07/01/2019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93F1A603-E226-4889-BD06-900859C439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B2F3DFA0-A4FE-460A-AD8F-2A40FC203D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C93589-F5B5-471B-ABD0-8F458C85675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45784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BF02E7BE-89E7-4069-9A7C-476FB216E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025" y="18255"/>
            <a:ext cx="10515600" cy="1325563"/>
          </a:xfrm>
        </p:spPr>
        <p:txBody>
          <a:bodyPr/>
          <a:lstStyle/>
          <a:p>
            <a:r>
              <a:rPr lang="en-GB" b="1" i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1) Create a case against me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E56CCC47-B5C5-488F-98B0-85EBA28FF7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343818"/>
            <a:ext cx="4333875" cy="4924426"/>
          </a:xfrm>
        </p:spPr>
        <p:txBody>
          <a:bodyPr/>
          <a:lstStyle/>
          <a:p>
            <a:r>
              <a:rPr lang="en-GB" dirty="0"/>
              <a:t>Give students a false or controversial statement</a:t>
            </a:r>
          </a:p>
          <a:p>
            <a:r>
              <a:rPr lang="en-GB" dirty="0"/>
              <a:t>They have to make a case against you</a:t>
            </a:r>
          </a:p>
          <a:p>
            <a:r>
              <a:rPr lang="en-GB" dirty="0"/>
              <a:t>Gives them exploration time</a:t>
            </a:r>
          </a:p>
          <a:p>
            <a:r>
              <a:rPr lang="en-GB" dirty="0"/>
              <a:t>They create their own ‘questions’ </a:t>
            </a:r>
          </a:p>
          <a:p>
            <a:r>
              <a:rPr lang="en-GB" dirty="0"/>
              <a:t>Gets them thinking and hooks them in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="" xmlns:a16="http://schemas.microsoft.com/office/drawing/2014/main" xmlns:mv="urn:schemas-microsoft-com:mac:vml" xmlns:mc="http://schemas.openxmlformats.org/markup-compatibility/2006" id="{F5ACECC4-4F7D-4036-8FA2-A69A40F3F12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31646" t="19028" r="16646" b="12917"/>
          <a:stretch/>
        </p:blipFill>
        <p:spPr>
          <a:xfrm>
            <a:off x="4962525" y="1223989"/>
            <a:ext cx="6813305" cy="5044255"/>
          </a:xfrm>
          <a:prstGeom prst="rect">
            <a:avLst/>
          </a:prstGeom>
          <a:ln>
            <a:solidFill>
              <a:srgbClr val="7030A0"/>
            </a:solidFill>
          </a:ln>
        </p:spPr>
      </p:pic>
    </p:spTree>
    <p:extLst>
      <p:ext uri="{BB962C8B-B14F-4D97-AF65-F5344CB8AC3E}">
        <p14:creationId xmlns:p14="http://schemas.microsoft.com/office/powerpoint/2010/main" val="4326057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40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1) Create a case against me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Create a case against me</dc:title>
  <dc:creator>R Davis</dc:creator>
  <cp:lastModifiedBy>J Belli</cp:lastModifiedBy>
  <cp:revision>7</cp:revision>
  <dcterms:created xsi:type="dcterms:W3CDTF">2018-11-12T15:09:46Z</dcterms:created>
  <dcterms:modified xsi:type="dcterms:W3CDTF">2019-01-07T10:20:23Z</dcterms:modified>
</cp:coreProperties>
</file>