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Lst>
  <p:notesMasterIdLst>
    <p:notesMasterId r:id="rId5"/>
  </p:notesMasterIdLst>
  <p:handoutMasterIdLst>
    <p:handoutMasterId r:id="rId6"/>
  </p:handoutMasterIdLst>
  <p:sldIdLst>
    <p:sldId id="387" r:id="rId3"/>
    <p:sldId id="388" r:id="rId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99CCFF"/>
    <a:srgbClr val="0099FF"/>
    <a:srgbClr val="CCECFF"/>
    <a:srgbClr val="FFFFFF"/>
    <a:srgbClr val="6B320B"/>
    <a:srgbClr val="7A390C"/>
    <a:srgbClr val="FFE7B7"/>
    <a:srgbClr val="008080"/>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8" autoAdjust="0"/>
    <p:restoredTop sz="73258" autoAdjust="0"/>
  </p:normalViewPr>
  <p:slideViewPr>
    <p:cSldViewPr snapToGrid="0" snapToObjects="1">
      <p:cViewPr varScale="1">
        <p:scale>
          <a:sx n="52" d="100"/>
          <a:sy n="52" d="100"/>
        </p:scale>
        <p:origin x="1920" y="66"/>
      </p:cViewPr>
      <p:guideLst/>
    </p:cSldViewPr>
  </p:slideViewPr>
  <p:outlineViewPr>
    <p:cViewPr>
      <p:scale>
        <a:sx n="33" d="100"/>
        <a:sy n="33" d="100"/>
      </p:scale>
      <p:origin x="0" y="-6792"/>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82" d="100"/>
          <a:sy n="82" d="100"/>
        </p:scale>
        <p:origin x="29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BBB06537-7A6D-AE48-8835-DADFC7FA5A71}" type="datetimeFigureOut">
              <a:rPr lang="en-US" smtClean="0"/>
              <a:t>3/13/2019</a:t>
            </a:fld>
            <a:endParaRPr lang="en-US"/>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FE469170-F8B4-754D-AD68-32C90554A8F3}" type="slidenum">
              <a:rPr lang="en-US" smtClean="0"/>
              <a:t>‹#›</a:t>
            </a:fld>
            <a:endParaRPr lang="en-US"/>
          </a:p>
        </p:txBody>
      </p:sp>
    </p:spTree>
    <p:extLst>
      <p:ext uri="{BB962C8B-B14F-4D97-AF65-F5344CB8AC3E}">
        <p14:creationId xmlns:p14="http://schemas.microsoft.com/office/powerpoint/2010/main" val="1063856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84E4DA8E-9E6D-ED4F-B068-49B17AB22E2E}" type="datetimeFigureOut">
              <a:rPr lang="en-US" smtClean="0"/>
              <a:t>3/13/2019</a:t>
            </a:fld>
            <a:endParaRPr lang="en-US"/>
          </a:p>
        </p:txBody>
      </p:sp>
      <p:sp>
        <p:nvSpPr>
          <p:cNvPr id="4" name="Slide Image Placeholder 3"/>
          <p:cNvSpPr>
            <a:spLocks noGrp="1" noRot="1" noChangeAspect="1"/>
          </p:cNvSpPr>
          <p:nvPr>
            <p:ph type="sldImg" idx="2"/>
          </p:nvPr>
        </p:nvSpPr>
        <p:spPr>
          <a:xfrm>
            <a:off x="1166813" y="1241425"/>
            <a:ext cx="4464050"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BD82436-5DD0-124E-81ED-DDD3123492E8}" type="slidenum">
              <a:rPr lang="en-US" smtClean="0"/>
              <a:t>‹#›</a:t>
            </a:fld>
            <a:endParaRPr lang="en-US"/>
          </a:p>
        </p:txBody>
      </p:sp>
    </p:spTree>
    <p:extLst>
      <p:ext uri="{BB962C8B-B14F-4D97-AF65-F5344CB8AC3E}">
        <p14:creationId xmlns:p14="http://schemas.microsoft.com/office/powerpoint/2010/main" val="117640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This example from</a:t>
            </a:r>
            <a:r>
              <a:rPr lang="en-GB" baseline="0" dirty="0" smtClean="0"/>
              <a:t> PE requires students to make group key words in a way that forces them to make connections.  This draws upon the students’ prior learning and encourages them to make creative links. To build on the challenge, students are also required to articulate the reasons why they have made these connections, requiring them to think in more depth.</a:t>
            </a:r>
            <a:endParaRPr lang="en-GB" dirty="0"/>
          </a:p>
        </p:txBody>
      </p:sp>
      <p:sp>
        <p:nvSpPr>
          <p:cNvPr id="4" name="Slide Number Placeholder 3"/>
          <p:cNvSpPr>
            <a:spLocks noGrp="1"/>
          </p:cNvSpPr>
          <p:nvPr>
            <p:ph type="sldNum" sz="quarter" idx="10"/>
          </p:nvPr>
        </p:nvSpPr>
        <p:spPr/>
        <p:txBody>
          <a:bodyPr/>
          <a:lstStyle/>
          <a:p>
            <a:fld id="{BBD82436-5DD0-124E-81ED-DDD3123492E8}" type="slidenum">
              <a:rPr lang="en-US" smtClean="0"/>
              <a:t>1</a:t>
            </a:fld>
            <a:endParaRPr lang="en-US"/>
          </a:p>
        </p:txBody>
      </p:sp>
    </p:spTree>
    <p:extLst>
      <p:ext uri="{BB962C8B-B14F-4D97-AF65-F5344CB8AC3E}">
        <p14:creationId xmlns:p14="http://schemas.microsoft.com/office/powerpoint/2010/main" val="7624147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idx="1"/>
          </p:nvPr>
        </p:nvSpPr>
        <p:spPr>
          <a:xfrm>
            <a:off x="628650" y="4063999"/>
            <a:ext cx="7886700" cy="2112963"/>
          </a:xfrm>
          <a:prstGeom prst="rect">
            <a:avLst/>
          </a:prstGeom>
        </p:spPr>
        <p:txBody>
          <a:bodyPr vert="horz" lIns="91440" tIns="45720" rIns="91440" bIns="45720" rtlCol="0">
            <a:normAutofit/>
          </a:bodyPr>
          <a:lstStyle/>
          <a:p>
            <a:pPr lvl="0"/>
            <a:r>
              <a:rPr lang="en-US" smtClean="0"/>
              <a:t>Sub headings</a:t>
            </a:r>
            <a:endParaRPr lang="en-US" dirty="0"/>
          </a:p>
        </p:txBody>
      </p:sp>
    </p:spTree>
    <p:extLst>
      <p:ext uri="{BB962C8B-B14F-4D97-AF65-F5344CB8AC3E}">
        <p14:creationId xmlns:p14="http://schemas.microsoft.com/office/powerpoint/2010/main" val="107980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854077"/>
          </a:xfrm>
        </p:spPr>
        <p:txBody>
          <a:bodyPr anchor="b">
            <a:normAutofit/>
          </a:bodyPr>
          <a:lstStyle>
            <a:lvl1pPr algn="ctr">
              <a:defRPr sz="3200" b="0">
                <a:solidFill>
                  <a:srgbClr val="002060"/>
                </a:solidFill>
                <a:latin typeface="Love Story Rough" pitchFamily="2"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solidFill>
                  <a:srgbClr val="002060"/>
                </a:solidFill>
                <a:latin typeface="Please write me a song" panose="02000603000000000000" pitchFamily="2" charset="0"/>
                <a:ea typeface="Please write me a song" panose="02000603000000000000"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4" y="1"/>
            <a:ext cx="9178209" cy="1470820"/>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0" y="5295901"/>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emf"/><Relationship Id="rId5" Type="http://schemas.openxmlformats.org/officeDocument/2006/relationships/image" Target="../media/image2.emf"/><Relationship Id="rId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theme" Target="../theme/theme2.xml"/><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295526"/>
            <a:ext cx="8128000" cy="1325563"/>
          </a:xfrm>
          <a:prstGeom prst="rect">
            <a:avLst/>
          </a:prstGeom>
        </p:spPr>
        <p:txBody>
          <a:bodyPr vert="horz" lIns="91440" tIns="45720" rIns="91440" bIns="45720" rtlCol="0" anchor="ctr">
            <a:normAutofit/>
          </a:bodyPr>
          <a:lstStyle/>
          <a:p>
            <a:r>
              <a:rPr lang="en-US" dirty="0" smtClean="0"/>
              <a:t>Title</a:t>
            </a:r>
            <a:endParaRPr lang="en-US" dirty="0"/>
          </a:p>
        </p:txBody>
      </p:sp>
      <p:pic>
        <p:nvPicPr>
          <p:cNvPr id="7" name="Picture 6"/>
          <p:cNvPicPr>
            <a:picLocks noChangeAspect="1"/>
          </p:cNvPicPr>
          <p:nvPr userDrawn="1"/>
        </p:nvPicPr>
        <p:blipFill rotWithShape="1">
          <a:blip r:embed="rId4">
            <a:extLst>
              <a:ext uri="{28A0092B-C50C-407E-A947-70E740481C1C}">
                <a14:useLocalDpi xmlns:a14="http://schemas.microsoft.com/office/drawing/2010/main" val="0"/>
              </a:ext>
            </a:extLst>
          </a:blip>
          <a:srcRect b="67963"/>
          <a:stretch/>
        </p:blipFill>
        <p:spPr>
          <a:xfrm>
            <a:off x="-11403" y="0"/>
            <a:ext cx="9166806" cy="2197099"/>
          </a:xfrm>
          <a:prstGeom prst="rect">
            <a:avLst/>
          </a:prstGeom>
        </p:spPr>
      </p:pic>
      <p:pic>
        <p:nvPicPr>
          <p:cNvPr id="8" name="Picture 7"/>
          <p:cNvPicPr>
            <a:picLocks noChangeAspect="1"/>
          </p:cNvPicPr>
          <p:nvPr userDrawn="1"/>
        </p:nvPicPr>
        <p:blipFill rotWithShape="1">
          <a:blip r:embed="rId5">
            <a:extLst>
              <a:ext uri="{28A0092B-C50C-407E-A947-70E740481C1C}">
                <a14:useLocalDpi xmlns:a14="http://schemas.microsoft.com/office/drawing/2010/main" val="0"/>
              </a:ext>
            </a:extLst>
          </a:blip>
          <a:srcRect t="77222"/>
          <a:stretch/>
        </p:blipFill>
        <p:spPr>
          <a:xfrm>
            <a:off x="-11403" y="5295901"/>
            <a:ext cx="9166806" cy="1562099"/>
          </a:xfrm>
          <a:prstGeom prst="rect">
            <a:avLst/>
          </a:prstGeom>
        </p:spPr>
      </p:pic>
      <p:pic>
        <p:nvPicPr>
          <p:cNvPr id="9" name="Picture 8"/>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355764064"/>
      </p:ext>
    </p:extLst>
  </p:cSld>
  <p:clrMap bg1="lt1" tx1="dk1" bg2="lt2" tx2="dk2" accent1="accent1" accent2="accent2" accent3="accent3" accent4="accent4" accent5="accent5" accent6="accent6" hlink="hlink" folHlink="folHlink"/>
  <p:sldLayoutIdLst>
    <p:sldLayoutId id="2147483663" r:id="rId1"/>
    <p:sldLayoutId id="2147483661" r:id="rId2"/>
  </p:sldLayoutIdLst>
  <p:txStyles>
    <p:titleStyle>
      <a:lvl1pPr algn="ctr" defTabSz="914400" rtl="0" eaLnBrk="1" latinLnBrk="0" hangingPunct="1">
        <a:lnSpc>
          <a:spcPct val="90000"/>
        </a:lnSpc>
        <a:spcBef>
          <a:spcPct val="0"/>
        </a:spcBef>
        <a:buNone/>
        <a:defRPr sz="4400" b="1" i="0" kern="1200">
          <a:solidFill>
            <a:schemeClr val="tx1"/>
          </a:solidFill>
          <a:latin typeface="Gotham" charset="0"/>
          <a:ea typeface="Gotham" charset="0"/>
          <a:cs typeface="Gotham" charset="0"/>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Gotham Book" charset="0"/>
          <a:ea typeface="Gotham Book" charset="0"/>
          <a:cs typeface="Gotham Book"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charset="0"/>
          <a:ea typeface="Gotham Book" charset="0"/>
          <a:cs typeface="Gotham Book"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3" y="0"/>
            <a:ext cx="9144000"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22806" y="5395912"/>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406326725"/>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8144" y="0"/>
            <a:ext cx="7772400" cy="854077"/>
          </a:xfrm>
        </p:spPr>
        <p:txBody>
          <a:bodyPr>
            <a:normAutofit/>
          </a:bodyPr>
          <a:lstStyle/>
          <a:p>
            <a:r>
              <a:rPr lang="en-GB" sz="5400" dirty="0" smtClean="0"/>
              <a:t>Only Connect</a:t>
            </a:r>
            <a:endParaRPr lang="en-GB" sz="5400" dirty="0"/>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rotWithShape="1">
          <a:blip r:embed="rId3"/>
          <a:srcRect l="21724" t="17647" r="7414" b="11207"/>
          <a:stretch/>
        </p:blipFill>
        <p:spPr>
          <a:xfrm>
            <a:off x="-11999" y="1689649"/>
            <a:ext cx="9155999" cy="5168351"/>
          </a:xfrm>
          <a:prstGeom prst="rect">
            <a:avLst/>
          </a:prstGeom>
        </p:spPr>
      </p:pic>
      <p:sp>
        <p:nvSpPr>
          <p:cNvPr id="5" name="TextBox 4"/>
          <p:cNvSpPr txBox="1"/>
          <p:nvPr/>
        </p:nvSpPr>
        <p:spPr>
          <a:xfrm>
            <a:off x="0" y="740979"/>
            <a:ext cx="9144000" cy="954107"/>
          </a:xfrm>
          <a:prstGeom prst="rect">
            <a:avLst/>
          </a:prstGeom>
          <a:solidFill>
            <a:srgbClr val="FFFFFF">
              <a:alpha val="70980"/>
            </a:srgbClr>
          </a:solidFill>
        </p:spPr>
        <p:txBody>
          <a:bodyPr wrap="square" rtlCol="0">
            <a:spAutoFit/>
          </a:bodyPr>
          <a:lstStyle/>
          <a:p>
            <a:pPr algn="ctr"/>
            <a:r>
              <a:rPr lang="en-GB" sz="2800" dirty="0" smtClean="0">
                <a:latin typeface="Please write me a song" panose="02000603000000000000" pitchFamily="2" charset="0"/>
                <a:ea typeface="Please write me a song" panose="02000603000000000000" pitchFamily="2" charset="0"/>
              </a:rPr>
              <a:t>A </a:t>
            </a:r>
            <a:r>
              <a:rPr lang="en-GB" sz="2800" b="1" dirty="0" smtClean="0">
                <a:latin typeface="Please write me a song" panose="02000603000000000000" pitchFamily="2" charset="0"/>
                <a:ea typeface="Please write me a song" panose="02000603000000000000" pitchFamily="2" charset="0"/>
              </a:rPr>
              <a:t>challenging starter </a:t>
            </a:r>
            <a:r>
              <a:rPr lang="en-GB" sz="2800" dirty="0" smtClean="0">
                <a:latin typeface="Please write me a song" panose="02000603000000000000" pitchFamily="2" charset="0"/>
                <a:ea typeface="Please write me a song" panose="02000603000000000000" pitchFamily="2" charset="0"/>
              </a:rPr>
              <a:t>that requires students to </a:t>
            </a:r>
            <a:r>
              <a:rPr lang="en-GB" sz="2800" b="1" dirty="0" smtClean="0">
                <a:latin typeface="Please write me a song" panose="02000603000000000000" pitchFamily="2" charset="0"/>
                <a:ea typeface="Please write me a song" panose="02000603000000000000" pitchFamily="2" charset="0"/>
              </a:rPr>
              <a:t>group</a:t>
            </a:r>
            <a:r>
              <a:rPr lang="en-GB" sz="2800" dirty="0" smtClean="0">
                <a:latin typeface="Please write me a song" panose="02000603000000000000" pitchFamily="2" charset="0"/>
                <a:ea typeface="Please write me a song" panose="02000603000000000000" pitchFamily="2" charset="0"/>
              </a:rPr>
              <a:t> 4 terms and </a:t>
            </a:r>
            <a:r>
              <a:rPr lang="en-GB" sz="2800" b="1" dirty="0" smtClean="0">
                <a:latin typeface="Please write me a song" panose="02000603000000000000" pitchFamily="2" charset="0"/>
                <a:ea typeface="Please write me a song" panose="02000603000000000000" pitchFamily="2" charset="0"/>
              </a:rPr>
              <a:t>justify</a:t>
            </a:r>
            <a:r>
              <a:rPr lang="en-GB" sz="2800" dirty="0" smtClean="0">
                <a:latin typeface="Please write me a song" panose="02000603000000000000" pitchFamily="2" charset="0"/>
                <a:ea typeface="Please write me a song" panose="02000603000000000000" pitchFamily="2" charset="0"/>
              </a:rPr>
              <a:t> their connection to one another in a race against time!</a:t>
            </a:r>
            <a:endParaRPr lang="en-GB" sz="2800" dirty="0">
              <a:latin typeface="Please write me a song" panose="02000603000000000000" pitchFamily="2" charset="0"/>
              <a:ea typeface="Please write me a song" panose="02000603000000000000" pitchFamily="2" charset="0"/>
            </a:endParaRPr>
          </a:p>
        </p:txBody>
      </p:sp>
    </p:spTree>
    <p:extLst>
      <p:ext uri="{BB962C8B-B14F-4D97-AF65-F5344CB8AC3E}">
        <p14:creationId xmlns:p14="http://schemas.microsoft.com/office/powerpoint/2010/main" val="400954537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4" name="Picture 3"/>
          <p:cNvPicPr>
            <a:picLocks noChangeAspect="1"/>
          </p:cNvPicPr>
          <p:nvPr/>
        </p:nvPicPr>
        <p:blipFill rotWithShape="1">
          <a:blip r:embed="rId2"/>
          <a:srcRect l="24310" t="24088" r="10690" b="10900"/>
          <a:stretch/>
        </p:blipFill>
        <p:spPr>
          <a:xfrm>
            <a:off x="0" y="1695085"/>
            <a:ext cx="9144000" cy="5141985"/>
          </a:xfrm>
          <a:prstGeom prst="rect">
            <a:avLst/>
          </a:prstGeom>
        </p:spPr>
      </p:pic>
    </p:spTree>
    <p:extLst>
      <p:ext uri="{BB962C8B-B14F-4D97-AF65-F5344CB8AC3E}">
        <p14:creationId xmlns:p14="http://schemas.microsoft.com/office/powerpoint/2010/main" val="122442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itle sl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91D87DC-CC0A-A447-94FA-001A51193FBB}" vid="{CC5ADD21-0F54-224E-99B0-3A90D3AF798C}"/>
    </a:ext>
  </a:extLst>
</a:theme>
</file>

<file path=ppt/theme/theme2.xml><?xml version="1.0" encoding="utf-8"?>
<a:theme xmlns:a="http://schemas.openxmlformats.org/drawingml/2006/main" name="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Xavier presentation</Template>
  <TotalTime>1804</TotalTime>
  <Words>92</Words>
  <Application>Microsoft Office PowerPoint</Application>
  <PresentationFormat>On-screen Show (4:3)</PresentationFormat>
  <Paragraphs>4</Paragraphs>
  <Slides>2</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vt:i4>
      </vt:variant>
    </vt:vector>
  </HeadingPairs>
  <TitlesOfParts>
    <vt:vector size="10" baseType="lpstr">
      <vt:lpstr>Arial</vt:lpstr>
      <vt:lpstr>Calibri</vt:lpstr>
      <vt:lpstr>Gotham</vt:lpstr>
      <vt:lpstr>Gotham Book</vt:lpstr>
      <vt:lpstr>Love Story Rough</vt:lpstr>
      <vt:lpstr>Please write me a song</vt:lpstr>
      <vt:lpstr>Title slide</vt:lpstr>
      <vt:lpstr>Slides</vt:lpstr>
      <vt:lpstr>Only Connect</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Torlop</dc:creator>
  <cp:lastModifiedBy>J Belli</cp:lastModifiedBy>
  <cp:revision>180</cp:revision>
  <cp:lastPrinted>2018-03-13T10:59:59Z</cp:lastPrinted>
  <dcterms:created xsi:type="dcterms:W3CDTF">2017-06-27T15:09:43Z</dcterms:created>
  <dcterms:modified xsi:type="dcterms:W3CDTF">2019-03-13T20:17:07Z</dcterms:modified>
</cp:coreProperties>
</file>