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374" r:id="rId3"/>
    <p:sldId id="399" r:id="rId4"/>
    <p:sldId id="376" r:id="rId5"/>
    <p:sldId id="396" r:id="rId6"/>
    <p:sldId id="398" r:id="rId7"/>
    <p:sldId id="379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  <a:srgbClr val="0099FF"/>
    <a:srgbClr val="CCECFF"/>
    <a:srgbClr val="FFFFFF"/>
    <a:srgbClr val="6B320B"/>
    <a:srgbClr val="7A390C"/>
    <a:srgbClr val="FFE7B7"/>
    <a:srgbClr val="00808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8" autoAdjust="0"/>
    <p:restoredTop sz="73258" autoAdjust="0"/>
  </p:normalViewPr>
  <p:slideViewPr>
    <p:cSldViewPr snapToGrid="0" snapToObjects="1">
      <p:cViewPr varScale="1">
        <p:scale>
          <a:sx n="52" d="100"/>
          <a:sy n="52" d="100"/>
        </p:scale>
        <p:origin x="1920" y="66"/>
      </p:cViewPr>
      <p:guideLst/>
    </p:cSldViewPr>
  </p:slideViewPr>
  <p:outlineViewPr>
    <p:cViewPr>
      <p:scale>
        <a:sx n="33" d="100"/>
        <a:sy n="33" d="100"/>
      </p:scale>
      <p:origin x="0" y="-67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 example in </a:t>
            </a:r>
            <a:r>
              <a:rPr lang="en-GB" dirty="0" err="1" smtClean="0"/>
              <a:t>r.e</a:t>
            </a:r>
            <a:r>
              <a:rPr lang="en-GB" dirty="0" smtClean="0"/>
              <a:t> demonstrates a lesson that has been built around a think hard question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6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At the start of a lesson before content has been taught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7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During a practical lesson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Used as a way to make synoptic links to the next topic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2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At the end of the lesson to assess if opinions change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0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rgbClr val="002060"/>
                </a:solidFill>
                <a:latin typeface="Love Story Rough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1"/>
            <a:ext cx="9178209" cy="1470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7" y="0"/>
            <a:ext cx="786983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34" y="5651556"/>
            <a:ext cx="6858000" cy="812307"/>
          </a:xfrm>
        </p:spPr>
        <p:txBody>
          <a:bodyPr/>
          <a:lstStyle/>
          <a:p>
            <a:pPr algn="l"/>
            <a:r>
              <a:rPr lang="en-GB" sz="7200" b="1" dirty="0" smtClean="0">
                <a:solidFill>
                  <a:schemeClr val="bg1"/>
                </a:solidFill>
              </a:rPr>
              <a:t>2. Think hard questions</a:t>
            </a:r>
            <a:endParaRPr lang="en-GB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000" t="23167" r="15517" b="10901"/>
          <a:stretch/>
        </p:blipFill>
        <p:spPr>
          <a:xfrm rot="21348001">
            <a:off x="336546" y="1093968"/>
            <a:ext cx="7345131" cy="550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690" t="25314" r="15345" b="9060"/>
          <a:stretch/>
        </p:blipFill>
        <p:spPr>
          <a:xfrm>
            <a:off x="87330" y="1623486"/>
            <a:ext cx="9190677" cy="4917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5000" t="23474" r="15690" b="10287"/>
          <a:stretch/>
        </p:blipFill>
        <p:spPr>
          <a:xfrm rot="270454">
            <a:off x="1095161" y="1210165"/>
            <a:ext cx="7118775" cy="5376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3017"/>
            <a:ext cx="914400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sz="3600" b="1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The entire lesson is built around a think </a:t>
            </a:r>
            <a:r>
              <a:rPr lang="en-GB" altLang="en-US" sz="3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hard </a:t>
            </a:r>
            <a:r>
              <a:rPr lang="en-GB" altLang="en-US" sz="3600" b="1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question: students decipher their own learning</a:t>
            </a:r>
            <a:endParaRPr lang="en-GB" altLang="en-US" sz="36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207" t="22554" r="22069" b="22247"/>
          <a:stretch/>
        </p:blipFill>
        <p:spPr>
          <a:xfrm>
            <a:off x="0" y="0"/>
            <a:ext cx="92201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31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Think hard question </a:t>
            </a:r>
            <a:r>
              <a:rPr lang="en-GB" altLang="en-US" sz="4000" b="1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at start of each </a:t>
            </a:r>
            <a:r>
              <a:rPr lang="en-GB" altLang="en-U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lesson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0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621" t="23780" r="17586" b="9980"/>
          <a:stretch/>
        </p:blipFill>
        <p:spPr>
          <a:xfrm>
            <a:off x="78830" y="21516"/>
            <a:ext cx="8957056" cy="68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793" t="23474" r="17242" b="9674"/>
          <a:stretch/>
        </p:blipFill>
        <p:spPr>
          <a:xfrm>
            <a:off x="78829" y="0"/>
            <a:ext cx="8970579" cy="68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44281"/>
            <a:ext cx="9144000" cy="5078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sz="27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Think hard question </a:t>
            </a:r>
            <a:r>
              <a:rPr lang="en-GB" altLang="en-US" sz="2700" b="1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revisited at end to assess new knowledge/change of opinion</a:t>
            </a:r>
            <a:endParaRPr lang="en-GB" altLang="en-US" sz="27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207" t="22860" r="15172" b="16114"/>
          <a:stretch/>
        </p:blipFill>
        <p:spPr>
          <a:xfrm>
            <a:off x="170769" y="646331"/>
            <a:ext cx="8802461" cy="6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1806</TotalTime>
  <Words>100</Words>
  <Application>Microsoft Office PowerPoint</Application>
  <PresentationFormat>On-screen Show (4:3)</PresentationFormat>
  <Paragraphs>14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Gotham</vt:lpstr>
      <vt:lpstr>Gotham Book</vt:lpstr>
      <vt:lpstr>Love Story Rough</vt:lpstr>
      <vt:lpstr>Please write me a song</vt:lpstr>
      <vt:lpstr>Title slide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J Belli</cp:lastModifiedBy>
  <cp:revision>180</cp:revision>
  <cp:lastPrinted>2018-03-13T10:59:59Z</cp:lastPrinted>
  <dcterms:created xsi:type="dcterms:W3CDTF">2017-06-27T15:09:43Z</dcterms:created>
  <dcterms:modified xsi:type="dcterms:W3CDTF">2019-03-13T19:57:03Z</dcterms:modified>
</cp:coreProperties>
</file>