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630" r:id="rId2"/>
    <p:sldId id="628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B8BC"/>
    <a:srgbClr val="FF2F92"/>
    <a:srgbClr val="49989C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721"/>
    <p:restoredTop sz="89668" autoAdjust="0"/>
  </p:normalViewPr>
  <p:slideViewPr>
    <p:cSldViewPr snapToGrid="0" snapToObjects="1">
      <p:cViewPr varScale="1">
        <p:scale>
          <a:sx n="65" d="100"/>
          <a:sy n="65" d="100"/>
        </p:scale>
        <p:origin x="136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795A5D-D224-C045-9710-445F772A220E}" type="datetimeFigureOut">
              <a:rPr lang="es-ES_tradnl" smtClean="0"/>
              <a:t>07/07/2019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353E8-9AA8-6646-9940-159429C3BBEC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98907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353E8-9AA8-6646-9940-159429C3BBEC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78966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353E8-9AA8-6646-9940-159429C3BBEC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48762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B306-9C54-8E4B-8DE8-09D3B773032D}" type="datetimeFigureOut">
              <a:rPr lang="es-ES_tradnl" smtClean="0"/>
              <a:t>07/07/2019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7AF1-037C-6D4F-B992-36CE6BED011B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B306-9C54-8E4B-8DE8-09D3B773032D}" type="datetimeFigureOut">
              <a:rPr lang="es-ES_tradnl" smtClean="0"/>
              <a:t>07/07/2019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7AF1-037C-6D4F-B992-36CE6BED011B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B306-9C54-8E4B-8DE8-09D3B773032D}" type="datetimeFigureOut">
              <a:rPr lang="es-ES_tradnl" smtClean="0"/>
              <a:t>07/07/2019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7AF1-037C-6D4F-B992-36CE6BED011B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B306-9C54-8E4B-8DE8-09D3B773032D}" type="datetimeFigureOut">
              <a:rPr lang="es-ES_tradnl" smtClean="0"/>
              <a:t>07/07/2019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7AF1-037C-6D4F-B992-36CE6BED011B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B306-9C54-8E4B-8DE8-09D3B773032D}" type="datetimeFigureOut">
              <a:rPr lang="es-ES_tradnl" smtClean="0"/>
              <a:t>07/07/2019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7AF1-037C-6D4F-B992-36CE6BED011B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B306-9C54-8E4B-8DE8-09D3B773032D}" type="datetimeFigureOut">
              <a:rPr lang="es-ES_tradnl" smtClean="0"/>
              <a:t>07/07/2019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7AF1-037C-6D4F-B992-36CE6BED011B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B306-9C54-8E4B-8DE8-09D3B773032D}" type="datetimeFigureOut">
              <a:rPr lang="es-ES_tradnl" smtClean="0"/>
              <a:t>07/07/2019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7AF1-037C-6D4F-B992-36CE6BED011B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B306-9C54-8E4B-8DE8-09D3B773032D}" type="datetimeFigureOut">
              <a:rPr lang="es-ES_tradnl" smtClean="0"/>
              <a:t>07/07/2019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7AF1-037C-6D4F-B992-36CE6BED011B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B306-9C54-8E4B-8DE8-09D3B773032D}" type="datetimeFigureOut">
              <a:rPr lang="es-ES_tradnl" smtClean="0"/>
              <a:t>07/07/2019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7AF1-037C-6D4F-B992-36CE6BED011B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B306-9C54-8E4B-8DE8-09D3B773032D}" type="datetimeFigureOut">
              <a:rPr lang="es-ES_tradnl" smtClean="0"/>
              <a:t>07/07/2019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7AF1-037C-6D4F-B992-36CE6BED011B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B306-9C54-8E4B-8DE8-09D3B773032D}" type="datetimeFigureOut">
              <a:rPr lang="es-ES_tradnl" smtClean="0"/>
              <a:t>07/07/2019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7AF1-037C-6D4F-B992-36CE6BED011B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7B306-9C54-8E4B-8DE8-09D3B773032D}" type="datetimeFigureOut">
              <a:rPr lang="es-ES_tradnl" smtClean="0"/>
              <a:t>07/07/2019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47AF1-037C-6D4F-B992-36CE6BED011B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474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333" y="725081"/>
            <a:ext cx="8263467" cy="601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1000"/>
              </a:spcAft>
            </a:pPr>
            <a:r>
              <a:rPr lang="es-ES_tradnl" sz="2000" b="1" dirty="0">
                <a:ea typeface="Calibri" panose="020F0502020204030204" pitchFamily="34" charset="0"/>
                <a:cs typeface="Arial" panose="020B0604020202020204" pitchFamily="34" charset="0"/>
              </a:rPr>
              <a:t>1) </a:t>
            </a:r>
            <a:r>
              <a:rPr lang="es-ES_tradnl" sz="2000" dirty="0">
                <a:ea typeface="Calibri" panose="020F0502020204030204" pitchFamily="34" charset="0"/>
                <a:cs typeface="Arial" panose="020B0604020202020204" pitchFamily="34" charset="0"/>
              </a:rPr>
              <a:t>En el llevo unos pantalones azul oscuro y una blanca. No gusta mi uniforme es feo e incómodo.</a:t>
            </a:r>
            <a:endParaRPr lang="en-GB" sz="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5900" indent="-215900">
              <a:lnSpc>
                <a:spcPct val="200000"/>
              </a:lnSpc>
              <a:spcAft>
                <a:spcPts val="1000"/>
              </a:spcAft>
            </a:pPr>
            <a:r>
              <a:rPr lang="es-ES_tradnl" sz="2000" b="1" dirty="0"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s-ES_tradnl" sz="2000" dirty="0">
                <a:ea typeface="Calibri" panose="020F0502020204030204" pitchFamily="34" charset="0"/>
                <a:cs typeface="Arial" panose="020B0604020202020204" pitchFamily="34" charset="0"/>
              </a:rPr>
              <a:t>En mi </a:t>
            </a:r>
            <a:r>
              <a:rPr lang="es-ES_tradnl" sz="2000" dirty="0" err="1">
                <a:ea typeface="Calibri" panose="020F0502020204030204" pitchFamily="34" charset="0"/>
                <a:cs typeface="Arial" panose="020B0604020202020204" pitchFamily="34" charset="0"/>
              </a:rPr>
              <a:t>insti</a:t>
            </a:r>
            <a:r>
              <a:rPr lang="es-ES_tradnl" sz="2000" dirty="0">
                <a:ea typeface="Calibri" panose="020F0502020204030204" pitchFamily="34" charset="0"/>
                <a:cs typeface="Arial" panose="020B0604020202020204" pitchFamily="34" charset="0"/>
              </a:rPr>
              <a:t> es obligatorio uniforme. Llevo una gris y                             un jersey morado. Me gusta uniforme porque es                             cómodo y el color es bonito.</a:t>
            </a:r>
            <a:endParaRPr lang="en-GB" sz="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5900" indent="-215900">
              <a:lnSpc>
                <a:spcPct val="200000"/>
              </a:lnSpc>
              <a:spcAft>
                <a:spcPts val="1000"/>
              </a:spcAft>
            </a:pPr>
            <a:r>
              <a:rPr lang="es-ES_tradnl" sz="2000" b="1" dirty="0"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s-ES_tradnl" sz="2000" dirty="0">
                <a:ea typeface="Calibri" panose="020F0502020204030204" pitchFamily="34" charset="0"/>
                <a:cs typeface="Arial" panose="020B0604020202020204" pitchFamily="34" charset="0"/>
              </a:rPr>
              <a:t>No uniforme, así que llevo vaqueros y una chaqueta. Me chifla porque es fácil elegante.</a:t>
            </a:r>
            <a:endParaRPr lang="en-GB" sz="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5900" indent="-215900">
              <a:lnSpc>
                <a:spcPct val="200000"/>
              </a:lnSpc>
              <a:spcAft>
                <a:spcPts val="1000"/>
              </a:spcAft>
            </a:pPr>
            <a:r>
              <a:rPr lang="es-ES_tradnl" sz="2000" b="1" dirty="0"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s-ES_tradnl" sz="2000" dirty="0">
                <a:ea typeface="Calibri" panose="020F0502020204030204" pitchFamily="34" charset="0"/>
              </a:rPr>
              <a:t>Tenemos llevar uniforme. Llevo pantalones negros y una corbata verde. mi uniforme porque es anticuado, es práctico. </a:t>
            </a:r>
            <a:endParaRPr lang="en-GB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6570133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ES_tradnl" sz="2400" b="1" dirty="0"/>
              <a:t>GAPLESS GAP-FILL</a:t>
            </a:r>
          </a:p>
          <a:p>
            <a:r>
              <a:rPr lang="es-ES_tradnl" sz="2000" dirty="0"/>
              <a:t>Listen and </a:t>
            </a:r>
            <a:r>
              <a:rPr lang="es-ES_tradnl" sz="2000" dirty="0" err="1"/>
              <a:t>add</a:t>
            </a:r>
            <a:r>
              <a:rPr lang="es-ES_tradnl" sz="2000" dirty="0"/>
              <a:t> in </a:t>
            </a:r>
            <a:r>
              <a:rPr lang="es-ES_tradnl" sz="2000" dirty="0" err="1"/>
              <a:t>the</a:t>
            </a:r>
            <a:r>
              <a:rPr lang="es-ES_tradnl" sz="2000" dirty="0"/>
              <a:t> </a:t>
            </a:r>
            <a:r>
              <a:rPr lang="es-ES_tradnl" sz="2000" dirty="0" err="1"/>
              <a:t>missing</a:t>
            </a:r>
            <a:r>
              <a:rPr lang="es-ES_tradnl" sz="2000" dirty="0"/>
              <a:t> </a:t>
            </a:r>
            <a:r>
              <a:rPr lang="es-ES_tradnl" sz="2000" dirty="0" err="1"/>
              <a:t>words</a:t>
            </a:r>
            <a:r>
              <a:rPr lang="es-ES_tradnl" sz="2000" dirty="0"/>
              <a:t> </a:t>
            </a:r>
            <a:r>
              <a:rPr lang="es-ES_tradnl" sz="2000" dirty="0" err="1"/>
              <a:t>you</a:t>
            </a:r>
            <a:r>
              <a:rPr lang="es-ES_tradnl" sz="2000" dirty="0"/>
              <a:t> </a:t>
            </a:r>
            <a:r>
              <a:rPr lang="es-ES_tradnl" sz="2000" dirty="0" err="1"/>
              <a:t>hear</a:t>
            </a:r>
            <a:r>
              <a:rPr lang="es-ES_tradnl" sz="2000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96664" y="127648"/>
            <a:ext cx="928135" cy="76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966" y="44960"/>
            <a:ext cx="993634" cy="8818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60731" y="1620965"/>
            <a:ext cx="1659467" cy="2308324"/>
          </a:xfrm>
          <a:prstGeom prst="rect">
            <a:avLst/>
          </a:prstGeom>
          <a:solidFill>
            <a:srgbClr val="FF2F9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PINK = THINK!</a:t>
            </a:r>
          </a:p>
          <a:p>
            <a:pPr algn="ctr"/>
            <a:r>
              <a:rPr lang="en-GB" b="1" dirty="0"/>
              <a:t>Can you predict </a:t>
            </a:r>
            <a:r>
              <a:rPr lang="en-GB" b="1" u="sng" dirty="0"/>
              <a:t>where</a:t>
            </a:r>
            <a:r>
              <a:rPr lang="en-GB" b="1" dirty="0"/>
              <a:t> and </a:t>
            </a:r>
            <a:r>
              <a:rPr lang="en-GB" b="1" u="sng" dirty="0"/>
              <a:t>what </a:t>
            </a:r>
            <a:r>
              <a:rPr lang="en-GB" b="1" dirty="0"/>
              <a:t>the missing words will be?</a:t>
            </a:r>
          </a:p>
        </p:txBody>
      </p:sp>
    </p:spTree>
    <p:extLst>
      <p:ext uri="{BB962C8B-B14F-4D97-AF65-F5344CB8AC3E}">
        <p14:creationId xmlns:p14="http://schemas.microsoft.com/office/powerpoint/2010/main" val="4107362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0933" y="31896"/>
            <a:ext cx="8652934" cy="6632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1000"/>
              </a:spcAft>
            </a:pPr>
            <a:r>
              <a:rPr lang="es-ES_tradnl" sz="2000" b="1" dirty="0">
                <a:ea typeface="Calibri" panose="020F0502020204030204" pitchFamily="34" charset="0"/>
                <a:cs typeface="Arial" panose="020B0604020202020204" pitchFamily="34" charset="0"/>
              </a:rPr>
              <a:t>1) </a:t>
            </a:r>
            <a:r>
              <a:rPr lang="es-ES_tradnl" sz="2000" dirty="0">
                <a:ea typeface="Calibri" panose="020F0502020204030204" pitchFamily="34" charset="0"/>
                <a:cs typeface="Arial" panose="020B0604020202020204" pitchFamily="34" charset="0"/>
              </a:rPr>
              <a:t>En el </a:t>
            </a:r>
            <a:r>
              <a:rPr lang="es-ES_tradnl" sz="2000" b="1" dirty="0" err="1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insti</a:t>
            </a:r>
            <a:r>
              <a:rPr lang="es-ES_tradnl" sz="2000" dirty="0">
                <a:ea typeface="Calibri" panose="020F0502020204030204" pitchFamily="34" charset="0"/>
                <a:cs typeface="Arial" panose="020B0604020202020204" pitchFamily="34" charset="0"/>
              </a:rPr>
              <a:t> llevo unos pantalones azul oscuro y una </a:t>
            </a:r>
            <a:r>
              <a:rPr lang="es-ES_tradnl" sz="2000" b="1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camisa</a:t>
            </a:r>
            <a:r>
              <a:rPr lang="es-ES_tradnl" sz="2000" dirty="0">
                <a:ea typeface="Calibri" panose="020F0502020204030204" pitchFamily="34" charset="0"/>
                <a:cs typeface="Arial" panose="020B0604020202020204" pitchFamily="34" charset="0"/>
              </a:rPr>
              <a:t> blanca. No </a:t>
            </a:r>
            <a:r>
              <a:rPr lang="es-ES_tradnl" sz="2000" b="1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me</a:t>
            </a:r>
            <a:r>
              <a:rPr lang="es-ES_tradnl" sz="2000" dirty="0">
                <a:ea typeface="Calibri" panose="020F0502020204030204" pitchFamily="34" charset="0"/>
                <a:cs typeface="Arial" panose="020B0604020202020204" pitchFamily="34" charset="0"/>
              </a:rPr>
              <a:t> gusta mi uniforme </a:t>
            </a:r>
            <a:r>
              <a:rPr lang="es-ES_tradnl" sz="2000" b="1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porque</a:t>
            </a:r>
            <a:r>
              <a:rPr lang="es-ES_tradnl" sz="2000" dirty="0">
                <a:ea typeface="Calibri" panose="020F0502020204030204" pitchFamily="34" charset="0"/>
                <a:cs typeface="Arial" panose="020B0604020202020204" pitchFamily="34" charset="0"/>
              </a:rPr>
              <a:t> es feo e incómodo.</a:t>
            </a:r>
            <a:endParaRPr lang="en-GB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5900" indent="-215900">
              <a:lnSpc>
                <a:spcPct val="200000"/>
              </a:lnSpc>
              <a:spcAft>
                <a:spcPts val="1000"/>
              </a:spcAft>
            </a:pPr>
            <a:r>
              <a:rPr lang="es-ES_tradnl" sz="2000" b="1" dirty="0"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s-ES_tradnl" sz="2000" dirty="0">
                <a:ea typeface="Calibri" panose="020F0502020204030204" pitchFamily="34" charset="0"/>
                <a:cs typeface="Arial" panose="020B0604020202020204" pitchFamily="34" charset="0"/>
              </a:rPr>
              <a:t>En mi </a:t>
            </a:r>
            <a:r>
              <a:rPr lang="es-ES_tradnl" sz="2000" dirty="0" err="1">
                <a:ea typeface="Calibri" panose="020F0502020204030204" pitchFamily="34" charset="0"/>
                <a:cs typeface="Arial" panose="020B0604020202020204" pitchFamily="34" charset="0"/>
              </a:rPr>
              <a:t>insti</a:t>
            </a:r>
            <a:r>
              <a:rPr lang="es-ES_tradnl" sz="2000" dirty="0">
                <a:ea typeface="Calibri" panose="020F0502020204030204" pitchFamily="34" charset="0"/>
                <a:cs typeface="Arial" panose="020B0604020202020204" pitchFamily="34" charset="0"/>
              </a:rPr>
              <a:t> es obligatorio </a:t>
            </a:r>
            <a:r>
              <a:rPr lang="es-ES_tradnl" sz="2000" b="1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llevar</a:t>
            </a:r>
            <a:r>
              <a:rPr lang="es-ES_tradnl" sz="2000" dirty="0">
                <a:ea typeface="Calibri" panose="020F0502020204030204" pitchFamily="34" charset="0"/>
                <a:cs typeface="Arial" panose="020B0604020202020204" pitchFamily="34" charset="0"/>
              </a:rPr>
              <a:t> uniforme. Llevo una </a:t>
            </a:r>
            <a:r>
              <a:rPr lang="es-ES_tradnl" sz="2000" b="1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falda</a:t>
            </a:r>
            <a:r>
              <a:rPr lang="es-ES_tradnl" sz="2000" dirty="0">
                <a:ea typeface="Calibri" panose="020F0502020204030204" pitchFamily="34" charset="0"/>
                <a:cs typeface="Arial" panose="020B0604020202020204" pitchFamily="34" charset="0"/>
              </a:rPr>
              <a:t> gris y un jersey morado. Me gusta </a:t>
            </a:r>
            <a:r>
              <a:rPr lang="es-ES_tradnl" sz="2000" b="1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mi</a:t>
            </a:r>
            <a:r>
              <a:rPr lang="es-ES_tradnl" sz="2000" dirty="0">
                <a:ea typeface="Calibri" panose="020F0502020204030204" pitchFamily="34" charset="0"/>
                <a:cs typeface="Arial" panose="020B0604020202020204" pitchFamily="34" charset="0"/>
              </a:rPr>
              <a:t> uniforme porque es cómodo y el color es </a:t>
            </a:r>
            <a:r>
              <a:rPr lang="es-ES_tradnl" sz="2000" b="1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bastante</a:t>
            </a:r>
            <a:r>
              <a:rPr lang="es-ES_tradnl" sz="2000" dirty="0">
                <a:ea typeface="Calibri" panose="020F0502020204030204" pitchFamily="34" charset="0"/>
                <a:cs typeface="Arial" panose="020B0604020202020204" pitchFamily="34" charset="0"/>
              </a:rPr>
              <a:t> bonito.</a:t>
            </a:r>
            <a:endParaRPr lang="en-GB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5900" indent="-215900">
              <a:lnSpc>
                <a:spcPct val="200000"/>
              </a:lnSpc>
              <a:spcAft>
                <a:spcPts val="1000"/>
              </a:spcAft>
            </a:pPr>
            <a:r>
              <a:rPr lang="es-ES_tradnl" sz="2000" b="1" dirty="0"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s-ES_tradnl" sz="2000" dirty="0">
                <a:ea typeface="Calibri" panose="020F0502020204030204" pitchFamily="34" charset="0"/>
                <a:cs typeface="Arial" panose="020B0604020202020204" pitchFamily="34" charset="0"/>
              </a:rPr>
              <a:t>No </a:t>
            </a:r>
            <a:r>
              <a:rPr lang="es-ES_tradnl" sz="2000" b="1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llevamos</a:t>
            </a:r>
            <a:r>
              <a:rPr lang="es-ES_tradnl" sz="2000" dirty="0">
                <a:ea typeface="Calibri" panose="020F0502020204030204" pitchFamily="34" charset="0"/>
                <a:cs typeface="Arial" panose="020B0604020202020204" pitchFamily="34" charset="0"/>
              </a:rPr>
              <a:t> uniforme, así que llevo vaqueros y una chaqueta </a:t>
            </a:r>
            <a:r>
              <a:rPr lang="es-ES_tradnl" sz="2000" b="1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negra</a:t>
            </a:r>
            <a:r>
              <a:rPr lang="es-ES_tradnl" sz="2000" dirty="0">
                <a:ea typeface="Calibri" panose="020F0502020204030204" pitchFamily="34" charset="0"/>
                <a:cs typeface="Arial" panose="020B0604020202020204" pitchFamily="34" charset="0"/>
              </a:rPr>
              <a:t>. Me chifla porque es fácil </a:t>
            </a:r>
            <a:r>
              <a:rPr lang="es-ES_tradnl" sz="2000" b="1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y</a:t>
            </a:r>
            <a:r>
              <a:rPr lang="es-ES_tradnl" sz="2000" dirty="0">
                <a:ea typeface="Calibri" panose="020F0502020204030204" pitchFamily="34" charset="0"/>
                <a:cs typeface="Arial" panose="020B0604020202020204" pitchFamily="34" charset="0"/>
              </a:rPr>
              <a:t> elegante.</a:t>
            </a:r>
            <a:endParaRPr lang="en-GB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5900" indent="-215900">
              <a:lnSpc>
                <a:spcPct val="200000"/>
              </a:lnSpc>
              <a:spcAft>
                <a:spcPts val="1000"/>
              </a:spcAft>
            </a:pPr>
            <a:r>
              <a:rPr lang="es-ES_tradnl" sz="2000" b="1" dirty="0"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s-ES_tradnl" sz="2000" dirty="0">
                <a:ea typeface="Calibri" panose="020F0502020204030204" pitchFamily="34" charset="0"/>
              </a:rPr>
              <a:t>Tenemos </a:t>
            </a:r>
            <a:r>
              <a:rPr lang="es-ES_tradnl" sz="2000" b="1" dirty="0">
                <a:solidFill>
                  <a:srgbClr val="FF0000"/>
                </a:solidFill>
                <a:ea typeface="Calibri" panose="020F0502020204030204" pitchFamily="34" charset="0"/>
              </a:rPr>
              <a:t>que</a:t>
            </a:r>
            <a:r>
              <a:rPr lang="es-ES_tradnl" sz="2000" dirty="0">
                <a:ea typeface="Calibri" panose="020F0502020204030204" pitchFamily="34" charset="0"/>
              </a:rPr>
              <a:t> llevar uniforme. Llevo </a:t>
            </a:r>
            <a:r>
              <a:rPr lang="es-ES_tradnl" sz="2000" b="1" dirty="0">
                <a:solidFill>
                  <a:srgbClr val="FF0000"/>
                </a:solidFill>
                <a:ea typeface="Calibri" panose="020F0502020204030204" pitchFamily="34" charset="0"/>
              </a:rPr>
              <a:t>unos</a:t>
            </a:r>
            <a:r>
              <a:rPr lang="es-ES_tradnl" sz="2000" dirty="0">
                <a:ea typeface="Calibri" panose="020F0502020204030204" pitchFamily="34" charset="0"/>
              </a:rPr>
              <a:t> pantalones negros y una corbata verde. </a:t>
            </a:r>
            <a:r>
              <a:rPr lang="es-ES_tradnl" sz="2000" b="1" dirty="0">
                <a:solidFill>
                  <a:srgbClr val="FF0000"/>
                </a:solidFill>
                <a:ea typeface="Calibri" panose="020F0502020204030204" pitchFamily="34" charset="0"/>
              </a:rPr>
              <a:t>Odio</a:t>
            </a:r>
            <a:r>
              <a:rPr lang="es-ES_tradnl" sz="2000" dirty="0">
                <a:ea typeface="Calibri" panose="020F0502020204030204" pitchFamily="34" charset="0"/>
              </a:rPr>
              <a:t> mi uniforme porque es anticuado, </a:t>
            </a:r>
            <a:r>
              <a:rPr lang="es-ES_tradnl" sz="2000" b="1" dirty="0">
                <a:solidFill>
                  <a:srgbClr val="FF0000"/>
                </a:solidFill>
                <a:ea typeface="Calibri" panose="020F0502020204030204" pitchFamily="34" charset="0"/>
              </a:rPr>
              <a:t>pero</a:t>
            </a:r>
            <a:r>
              <a:rPr lang="es-ES_tradnl" sz="2000" dirty="0">
                <a:ea typeface="Calibri" panose="020F0502020204030204" pitchFamily="34" charset="0"/>
              </a:rPr>
              <a:t> es práctico. </a:t>
            </a:r>
            <a:endParaRPr lang="en-GB" sz="2000" dirty="0"/>
          </a:p>
        </p:txBody>
      </p:sp>
      <p:sp>
        <p:nvSpPr>
          <p:cNvPr id="3" name="Rounded Rectangle 2"/>
          <p:cNvSpPr/>
          <p:nvPr/>
        </p:nvSpPr>
        <p:spPr>
          <a:xfrm>
            <a:off x="7535333" y="6112933"/>
            <a:ext cx="1388534" cy="55154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2500" b="1" dirty="0">
                <a:solidFill>
                  <a:srgbClr val="FF0000"/>
                </a:solidFill>
              </a:rPr>
              <a:t>/15</a:t>
            </a:r>
          </a:p>
        </p:txBody>
      </p:sp>
    </p:spTree>
    <p:extLst>
      <p:ext uri="{BB962C8B-B14F-4D97-AF65-F5344CB8AC3E}">
        <p14:creationId xmlns:p14="http://schemas.microsoft.com/office/powerpoint/2010/main" val="25778808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4798</TotalTime>
  <Words>235</Words>
  <Application>Microsoft Office PowerPoint</Application>
  <PresentationFormat>On-screen Show (4:3)</PresentationFormat>
  <Paragraphs>15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Century Gothic</vt:lpstr>
      <vt:lpstr>Times New Roman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Kingman</dc:creator>
  <cp:lastModifiedBy>J Belli</cp:lastModifiedBy>
  <cp:revision>228</cp:revision>
  <dcterms:created xsi:type="dcterms:W3CDTF">2018-03-24T12:58:33Z</dcterms:created>
  <dcterms:modified xsi:type="dcterms:W3CDTF">2019-07-07T20:37:23Z</dcterms:modified>
</cp:coreProperties>
</file>